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497" r:id="rId2"/>
    <p:sldId id="313" r:id="rId3"/>
    <p:sldId id="314" r:id="rId4"/>
    <p:sldId id="315" r:id="rId5"/>
    <p:sldId id="316" r:id="rId6"/>
    <p:sldId id="317" r:id="rId7"/>
    <p:sldId id="331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34" r:id="rId16"/>
    <p:sldId id="335" r:id="rId17"/>
    <p:sldId id="336" r:id="rId18"/>
    <p:sldId id="337" r:id="rId19"/>
    <p:sldId id="338" r:id="rId20"/>
    <p:sldId id="325" r:id="rId21"/>
    <p:sldId id="326" r:id="rId22"/>
    <p:sldId id="327" r:id="rId23"/>
    <p:sldId id="328" r:id="rId24"/>
    <p:sldId id="329" r:id="rId25"/>
    <p:sldId id="330" r:id="rId26"/>
    <p:sldId id="332" r:id="rId27"/>
    <p:sldId id="33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rmorant" panose="00000500000000000000" pitchFamily="50" charset="-52"/>
      <p:regular r:id="rId36"/>
    </p:embeddedFont>
    <p:embeddedFont>
      <p:font typeface="HelveticaNeue LT CYR 57 Cond" panose="02000506050000020004" pitchFamily="2" charset="-52"/>
      <p:regular r:id="rId37"/>
      <p:bold r:id="rId38"/>
    </p:embeddedFont>
    <p:embeddedFont>
      <p:font typeface="Menlo" panose="020B0609030804020204" pitchFamily="49" charset="0"/>
      <p:regular r:id="rId3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252861CF-DDCC-4FFA-A7F0-EBC69B6BEE19}"/>
    <pc:docChg chg="undo custSel addSld delSld modSld sldOrd">
      <pc:chgData name="Михаил Попов" userId="1ff28dec684c2c56" providerId="LiveId" clId="{252861CF-DDCC-4FFA-A7F0-EBC69B6BEE19}" dt="2020-12-06T14:20:01.001" v="6972" actId="20577"/>
      <pc:docMkLst>
        <pc:docMk/>
      </pc:docMkLst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403298165" sldId="261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394779097" sldId="281"/>
        </pc:sldMkLst>
      </pc:sldChg>
      <pc:sldChg chg="modSp mod">
        <pc:chgData name="Михаил Попов" userId="1ff28dec684c2c56" providerId="LiveId" clId="{252861CF-DDCC-4FFA-A7F0-EBC69B6BEE19}" dt="2020-12-05T18:14:31.812" v="4" actId="20577"/>
        <pc:sldMkLst>
          <pc:docMk/>
          <pc:sldMk cId="1796929494" sldId="312"/>
        </pc:sldMkLst>
        <pc:spChg chg="mod">
          <ac:chgData name="Михаил Попов" userId="1ff28dec684c2c56" providerId="LiveId" clId="{252861CF-DDCC-4FFA-A7F0-EBC69B6BEE19}" dt="2020-12-05T18:14:31.812" v="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252861CF-DDCC-4FFA-A7F0-EBC69B6BEE19}" dt="2020-12-05T18:14:26.87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252861CF-DDCC-4FFA-A7F0-EBC69B6BEE19}" dt="2020-12-06T11:10:48.332" v="5566" actId="20577"/>
        <pc:sldMkLst>
          <pc:docMk/>
          <pc:sldMk cId="1059343981" sldId="313"/>
        </pc:sldMkLst>
        <pc:spChg chg="mod">
          <ac:chgData name="Михаил Попов" userId="1ff28dec684c2c56" providerId="LiveId" clId="{252861CF-DDCC-4FFA-A7F0-EBC69B6BEE19}" dt="2020-12-06T11:10:48.332" v="55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add mod delAnim modAnim">
        <pc:chgData name="Михаил Попов" userId="1ff28dec684c2c56" providerId="LiveId" clId="{252861CF-DDCC-4FFA-A7F0-EBC69B6BEE19}" dt="2020-12-06T12:25:04.430" v="5734"/>
        <pc:sldMkLst>
          <pc:docMk/>
          <pc:sldMk cId="505995055" sldId="314"/>
        </pc:sldMkLst>
        <pc:spChg chg="mod">
          <ac:chgData name="Михаил Попов" userId="1ff28dec684c2c56" providerId="LiveId" clId="{252861CF-DDCC-4FFA-A7F0-EBC69B6BEE19}" dt="2020-12-06T09:23:04.824" v="52" actId="20577"/>
          <ac:spMkLst>
            <pc:docMk/>
            <pc:sldMk cId="505995055" sldId="314"/>
            <ac:spMk id="2" creationId="{322B7E80-341F-4843-BEFD-E9FD3872D2D3}"/>
          </ac:spMkLst>
        </pc:spChg>
        <pc:spChg chg="del mod">
          <ac:chgData name="Михаил Попов" userId="1ff28dec684c2c56" providerId="LiveId" clId="{252861CF-DDCC-4FFA-A7F0-EBC69B6BEE19}" dt="2020-12-06T09:22:57.655" v="26" actId="478"/>
          <ac:spMkLst>
            <pc:docMk/>
            <pc:sldMk cId="505995055" sldId="314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09:23:07.756" v="53" actId="478"/>
          <ac:spMkLst>
            <pc:docMk/>
            <pc:sldMk cId="505995055" sldId="314"/>
            <ac:spMk id="7" creationId="{420F96C7-8067-4C87-9921-ADC3331E30D1}"/>
          </ac:spMkLst>
        </pc:spChg>
        <pc:spChg chg="add mod">
          <ac:chgData name="Михаил Попов" userId="1ff28dec684c2c56" providerId="LiveId" clId="{252861CF-DDCC-4FFA-A7F0-EBC69B6BEE19}" dt="2020-12-06T12:23:49.794" v="5720" actId="14100"/>
          <ac:spMkLst>
            <pc:docMk/>
            <pc:sldMk cId="505995055" sldId="314"/>
            <ac:spMk id="8" creationId="{ED4EF703-30CB-4B5C-B54C-E67B0BAD954E}"/>
          </ac:spMkLst>
        </pc:spChg>
        <pc:spChg chg="add mod">
          <ac:chgData name="Михаил Попов" userId="1ff28dec684c2c56" providerId="LiveId" clId="{252861CF-DDCC-4FFA-A7F0-EBC69B6BEE19}" dt="2020-12-06T12:23:31.738" v="5714" actId="164"/>
          <ac:spMkLst>
            <pc:docMk/>
            <pc:sldMk cId="505995055" sldId="314"/>
            <ac:spMk id="11" creationId="{227E5902-94AF-4603-B58B-AE28A32033DD}"/>
          </ac:spMkLst>
        </pc:spChg>
        <pc:spChg chg="add del mod">
          <ac:chgData name="Михаил Попов" userId="1ff28dec684c2c56" providerId="LiveId" clId="{252861CF-DDCC-4FFA-A7F0-EBC69B6BEE19}" dt="2020-12-06T12:17:42.756" v="5593" actId="478"/>
          <ac:spMkLst>
            <pc:docMk/>
            <pc:sldMk cId="505995055" sldId="314"/>
            <ac:spMk id="12" creationId="{6ACDA723-1DBE-46F0-8CCD-6BB446DE15FB}"/>
          </ac:spMkLst>
        </pc:spChg>
        <pc:spChg chg="add del mod">
          <ac:chgData name="Михаил Попов" userId="1ff28dec684c2c56" providerId="LiveId" clId="{252861CF-DDCC-4FFA-A7F0-EBC69B6BEE19}" dt="2020-12-06T12:17:42.756" v="5593" actId="478"/>
          <ac:spMkLst>
            <pc:docMk/>
            <pc:sldMk cId="505995055" sldId="314"/>
            <ac:spMk id="13" creationId="{289FD9E9-D393-4B7D-BD52-BA84E3D05FFA}"/>
          </ac:spMkLst>
        </pc:spChg>
        <pc:spChg chg="add del mod">
          <ac:chgData name="Михаил Попов" userId="1ff28dec684c2c56" providerId="LiveId" clId="{252861CF-DDCC-4FFA-A7F0-EBC69B6BEE19}" dt="2020-12-06T12:17:42.756" v="5593" actId="478"/>
          <ac:spMkLst>
            <pc:docMk/>
            <pc:sldMk cId="505995055" sldId="314"/>
            <ac:spMk id="14" creationId="{E284AD1C-DFBC-4A96-800D-6A6138AD5A8E}"/>
          </ac:spMkLst>
        </pc:spChg>
        <pc:spChg chg="add del mod">
          <ac:chgData name="Михаил Попов" userId="1ff28dec684c2c56" providerId="LiveId" clId="{252861CF-DDCC-4FFA-A7F0-EBC69B6BEE19}" dt="2020-12-06T12:17:42.756" v="5593" actId="478"/>
          <ac:spMkLst>
            <pc:docMk/>
            <pc:sldMk cId="505995055" sldId="314"/>
            <ac:spMk id="15" creationId="{66799939-E1CA-46B9-88C5-40C8576CB00F}"/>
          </ac:spMkLst>
        </pc:spChg>
        <pc:spChg chg="add mod">
          <ac:chgData name="Михаил Попов" userId="1ff28dec684c2c56" providerId="LiveId" clId="{252861CF-DDCC-4FFA-A7F0-EBC69B6BEE19}" dt="2020-12-06T12:23:31.738" v="5714" actId="164"/>
          <ac:spMkLst>
            <pc:docMk/>
            <pc:sldMk cId="505995055" sldId="314"/>
            <ac:spMk id="16" creationId="{12198391-76D8-485A-A542-82DE6A85D84A}"/>
          </ac:spMkLst>
        </pc:spChg>
        <pc:spChg chg="add mod">
          <ac:chgData name="Михаил Попов" userId="1ff28dec684c2c56" providerId="LiveId" clId="{252861CF-DDCC-4FFA-A7F0-EBC69B6BEE19}" dt="2020-12-06T12:23:31.738" v="5714" actId="164"/>
          <ac:spMkLst>
            <pc:docMk/>
            <pc:sldMk cId="505995055" sldId="314"/>
            <ac:spMk id="17" creationId="{24A08C33-4842-4509-8C77-6F9F390828A5}"/>
          </ac:spMkLst>
        </pc:spChg>
        <pc:spChg chg="add mod">
          <ac:chgData name="Михаил Попов" userId="1ff28dec684c2c56" providerId="LiveId" clId="{252861CF-DDCC-4FFA-A7F0-EBC69B6BEE19}" dt="2020-12-06T12:23:31.738" v="5714" actId="164"/>
          <ac:spMkLst>
            <pc:docMk/>
            <pc:sldMk cId="505995055" sldId="314"/>
            <ac:spMk id="18" creationId="{AFBC630A-3296-4BAC-90C2-1D166D838082}"/>
          </ac:spMkLst>
        </pc:spChg>
        <pc:spChg chg="add mod">
          <ac:chgData name="Михаил Попов" userId="1ff28dec684c2c56" providerId="LiveId" clId="{252861CF-DDCC-4FFA-A7F0-EBC69B6BEE19}" dt="2020-12-06T12:23:31.738" v="5714" actId="164"/>
          <ac:spMkLst>
            <pc:docMk/>
            <pc:sldMk cId="505995055" sldId="314"/>
            <ac:spMk id="19" creationId="{E16D4DBB-E825-4D41-858A-C9005F50E1E3}"/>
          </ac:spMkLst>
        </pc:spChg>
        <pc:spChg chg="add mod">
          <ac:chgData name="Михаил Попов" userId="1ff28dec684c2c56" providerId="LiveId" clId="{252861CF-DDCC-4FFA-A7F0-EBC69B6BEE19}" dt="2020-12-06T12:23:27.625" v="5713" actId="164"/>
          <ac:spMkLst>
            <pc:docMk/>
            <pc:sldMk cId="505995055" sldId="314"/>
            <ac:spMk id="20" creationId="{586FF813-7B13-4742-8076-364DE38136EC}"/>
          </ac:spMkLst>
        </pc:spChg>
        <pc:spChg chg="add mod">
          <ac:chgData name="Михаил Попов" userId="1ff28dec684c2c56" providerId="LiveId" clId="{252861CF-DDCC-4FFA-A7F0-EBC69B6BEE19}" dt="2020-12-06T12:23:27.625" v="5713" actId="164"/>
          <ac:spMkLst>
            <pc:docMk/>
            <pc:sldMk cId="505995055" sldId="314"/>
            <ac:spMk id="45" creationId="{AF8A3D98-3698-4891-B14B-B0E504E93879}"/>
          </ac:spMkLst>
        </pc:spChg>
        <pc:spChg chg="add mod">
          <ac:chgData name="Михаил Попов" userId="1ff28dec684c2c56" providerId="LiveId" clId="{252861CF-DDCC-4FFA-A7F0-EBC69B6BEE19}" dt="2020-12-06T12:23:27.625" v="5713" actId="164"/>
          <ac:spMkLst>
            <pc:docMk/>
            <pc:sldMk cId="505995055" sldId="314"/>
            <ac:spMk id="46" creationId="{7EAD197D-C645-425A-8104-DA151D709BD9}"/>
          </ac:spMkLst>
        </pc:spChg>
        <pc:spChg chg="add mod">
          <ac:chgData name="Михаил Попов" userId="1ff28dec684c2c56" providerId="LiveId" clId="{252861CF-DDCC-4FFA-A7F0-EBC69B6BEE19}" dt="2020-12-06T12:23:27.625" v="5713" actId="164"/>
          <ac:spMkLst>
            <pc:docMk/>
            <pc:sldMk cId="505995055" sldId="314"/>
            <ac:spMk id="47" creationId="{D8A24F15-EC55-4CC9-AD4B-CB1ADD2F3D8A}"/>
          </ac:spMkLst>
        </pc:spChg>
        <pc:spChg chg="add mod">
          <ac:chgData name="Михаил Попов" userId="1ff28dec684c2c56" providerId="LiveId" clId="{252861CF-DDCC-4FFA-A7F0-EBC69B6BEE19}" dt="2020-12-06T12:23:27.625" v="5713" actId="164"/>
          <ac:spMkLst>
            <pc:docMk/>
            <pc:sldMk cId="505995055" sldId="314"/>
            <ac:spMk id="48" creationId="{0643AD09-67F5-4929-A1AF-827063294E05}"/>
          </ac:spMkLst>
        </pc:spChg>
        <pc:spChg chg="add mod">
          <ac:chgData name="Михаил Попов" userId="1ff28dec684c2c56" providerId="LiveId" clId="{252861CF-DDCC-4FFA-A7F0-EBC69B6BEE19}" dt="2020-12-06T12:23:15.173" v="5711" actId="164"/>
          <ac:spMkLst>
            <pc:docMk/>
            <pc:sldMk cId="505995055" sldId="314"/>
            <ac:spMk id="58" creationId="{340C3B57-AD3F-4C8F-A0D0-52B49EAC48FF}"/>
          </ac:spMkLst>
        </pc:spChg>
        <pc:spChg chg="add mod">
          <ac:chgData name="Михаил Попов" userId="1ff28dec684c2c56" providerId="LiveId" clId="{252861CF-DDCC-4FFA-A7F0-EBC69B6BEE19}" dt="2020-12-06T12:23:15.173" v="5711" actId="164"/>
          <ac:spMkLst>
            <pc:docMk/>
            <pc:sldMk cId="505995055" sldId="314"/>
            <ac:spMk id="59" creationId="{850B62FF-BFC8-428C-AA7E-DCED11EAADD4}"/>
          </ac:spMkLst>
        </pc:spChg>
        <pc:spChg chg="add mod">
          <ac:chgData name="Михаил Попов" userId="1ff28dec684c2c56" providerId="LiveId" clId="{252861CF-DDCC-4FFA-A7F0-EBC69B6BEE19}" dt="2020-12-06T12:23:15.173" v="5711" actId="164"/>
          <ac:spMkLst>
            <pc:docMk/>
            <pc:sldMk cId="505995055" sldId="314"/>
            <ac:spMk id="66" creationId="{DAB739FD-D7A6-43F7-A8F2-F705467593FF}"/>
          </ac:spMkLst>
        </pc:spChg>
        <pc:spChg chg="add mod">
          <ac:chgData name="Михаил Попов" userId="1ff28dec684c2c56" providerId="LiveId" clId="{252861CF-DDCC-4FFA-A7F0-EBC69B6BEE19}" dt="2020-12-06T12:23:15.173" v="5711" actId="164"/>
          <ac:spMkLst>
            <pc:docMk/>
            <pc:sldMk cId="505995055" sldId="314"/>
            <ac:spMk id="72" creationId="{D3C7759A-87F3-4DB3-8010-B5233628C39C}"/>
          </ac:spMkLst>
        </pc:spChg>
        <pc:spChg chg="add mod">
          <ac:chgData name="Михаил Попов" userId="1ff28dec684c2c56" providerId="LiveId" clId="{252861CF-DDCC-4FFA-A7F0-EBC69B6BEE19}" dt="2020-12-06T12:23:15.173" v="5711" actId="164"/>
          <ac:spMkLst>
            <pc:docMk/>
            <pc:sldMk cId="505995055" sldId="314"/>
            <ac:spMk id="73" creationId="{1AF44FBA-AF95-4A0E-95FF-8F4FAFBCCB9F}"/>
          </ac:spMkLst>
        </pc:spChg>
        <pc:spChg chg="add mod">
          <ac:chgData name="Михаил Попов" userId="1ff28dec684c2c56" providerId="LiveId" clId="{252861CF-DDCC-4FFA-A7F0-EBC69B6BEE19}" dt="2020-12-06T12:24:22.513" v="5726" actId="13822"/>
          <ac:spMkLst>
            <pc:docMk/>
            <pc:sldMk cId="505995055" sldId="314"/>
            <ac:spMk id="80" creationId="{967A9FDB-7B62-436E-96AB-581D055811FC}"/>
          </ac:spMkLst>
        </pc:spChg>
        <pc:spChg chg="add mod">
          <ac:chgData name="Михаил Попов" userId="1ff28dec684c2c56" providerId="LiveId" clId="{252861CF-DDCC-4FFA-A7F0-EBC69B6BEE19}" dt="2020-12-06T12:24:27.578" v="5728" actId="1076"/>
          <ac:spMkLst>
            <pc:docMk/>
            <pc:sldMk cId="505995055" sldId="314"/>
            <ac:spMk id="81" creationId="{472DD739-7EF7-40F7-84F3-999A2560F8E2}"/>
          </ac:spMkLst>
        </pc:spChg>
        <pc:grpChg chg="add mod">
          <ac:chgData name="Михаил Попов" userId="1ff28dec684c2c56" providerId="LiveId" clId="{252861CF-DDCC-4FFA-A7F0-EBC69B6BEE19}" dt="2020-12-06T12:23:55.877" v="5721" actId="1076"/>
          <ac:grpSpMkLst>
            <pc:docMk/>
            <pc:sldMk cId="505995055" sldId="314"/>
            <ac:grpSpMk id="77" creationId="{7863A783-61D5-426B-BF4E-86E345437FDD}"/>
          </ac:grpSpMkLst>
        </pc:grpChg>
        <pc:grpChg chg="add mod">
          <ac:chgData name="Михаил Попов" userId="1ff28dec684c2c56" providerId="LiveId" clId="{252861CF-DDCC-4FFA-A7F0-EBC69B6BEE19}" dt="2020-12-06T12:24:01.497" v="5723" actId="1076"/>
          <ac:grpSpMkLst>
            <pc:docMk/>
            <pc:sldMk cId="505995055" sldId="314"/>
            <ac:grpSpMk id="78" creationId="{ABCB1FD1-ECFB-47AA-8481-66786D9FF3C1}"/>
          </ac:grpSpMkLst>
        </pc:grpChg>
        <pc:grpChg chg="add mod">
          <ac:chgData name="Михаил Попов" userId="1ff28dec684c2c56" providerId="LiveId" clId="{252861CF-DDCC-4FFA-A7F0-EBC69B6BEE19}" dt="2020-12-06T12:23:42.195" v="5717" actId="1076"/>
          <ac:grpSpMkLst>
            <pc:docMk/>
            <pc:sldMk cId="505995055" sldId="314"/>
            <ac:grpSpMk id="79" creationId="{78021564-1D30-4C57-88AA-AE023CC7B92F}"/>
          </ac:grpSpMkLst>
        </pc:grpChg>
        <pc:picChg chg="add del mod">
          <ac:chgData name="Михаил Попов" userId="1ff28dec684c2c56" providerId="LiveId" clId="{252861CF-DDCC-4FFA-A7F0-EBC69B6BEE19}" dt="2020-12-06T09:34:35.852" v="1310" actId="478"/>
          <ac:picMkLst>
            <pc:docMk/>
            <pc:sldMk cId="505995055" sldId="314"/>
            <ac:picMk id="5" creationId="{89EAB933-463E-47DA-84F5-024FFC5124A3}"/>
          </ac:picMkLst>
        </pc:picChg>
        <pc:picChg chg="add del mod">
          <ac:chgData name="Михаил Попов" userId="1ff28dec684c2c56" providerId="LiveId" clId="{252861CF-DDCC-4FFA-A7F0-EBC69B6BEE19}" dt="2020-12-06T12:23:10.421" v="5710" actId="478"/>
          <ac:picMkLst>
            <pc:docMk/>
            <pc:sldMk cId="505995055" sldId="314"/>
            <ac:picMk id="10" creationId="{400C90B0-F6DD-41DF-A0B8-197E36292982}"/>
          </ac:picMkLst>
        </pc:pic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22" creationId="{7B56FF8F-9D4C-40C6-8889-41659A5E5B5E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23" creationId="{07BB7F34-252F-4F68-AA4D-FD264C2DDFEF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25" creationId="{F5B8C50F-E567-4020-BBCD-5010263A6866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29" creationId="{DD6FBF64-A99B-4813-A4C2-0624CFD36771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32" creationId="{348A03A0-9C3E-4B59-9271-F9E2C9D894A3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35" creationId="{1E73CF07-77F8-4A07-85BF-0774915DC8C1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38" creationId="{D96A23B1-705E-4D66-931E-3867E7CAEE6C}"/>
          </ac:cxnSpMkLst>
        </pc:cxnChg>
        <pc:cxnChg chg="add mod">
          <ac:chgData name="Михаил Попов" userId="1ff28dec684c2c56" providerId="LiveId" clId="{252861CF-DDCC-4FFA-A7F0-EBC69B6BEE19}" dt="2020-12-06T12:23:31.738" v="5714" actId="164"/>
          <ac:cxnSpMkLst>
            <pc:docMk/>
            <pc:sldMk cId="505995055" sldId="314"/>
            <ac:cxnSpMk id="41" creationId="{9C8D63E1-FC98-4A8E-868E-8D29E017E0BE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49" creationId="{3EE423F9-43CD-4E23-AE18-5B790F343F61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52" creationId="{139A7ED8-7EEC-4B2A-9D8E-BE88225A3603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54" creationId="{0374E441-EE75-4F9C-8453-D1451324259B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55" creationId="{2C6B9A13-40CD-4D7B-9DEF-20A1608D0050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56" creationId="{E3D9A842-1C17-43F4-8D28-449B14B5DBCF}"/>
          </ac:cxnSpMkLst>
        </pc:cxnChg>
        <pc:cxnChg chg="add mod">
          <ac:chgData name="Михаил Попов" userId="1ff28dec684c2c56" providerId="LiveId" clId="{252861CF-DDCC-4FFA-A7F0-EBC69B6BEE19}" dt="2020-12-06T12:23:27.625" v="5713" actId="164"/>
          <ac:cxnSpMkLst>
            <pc:docMk/>
            <pc:sldMk cId="505995055" sldId="314"/>
            <ac:cxnSpMk id="57" creationId="{D75278FB-9A1F-4633-A41A-FE6A44053FE9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60" creationId="{3A4E7261-5930-40BA-8CD5-A70CB5E195D3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61" creationId="{62642517-377A-4B00-9CE8-D09482AC97CE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62" creationId="{CBA4800D-CF6A-49BD-8006-9608EB0C2958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67" creationId="{0093D1CE-97C3-4643-910A-347BCCD7A885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68" creationId="{B9394475-93FD-40D0-AE0C-F80523049585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74" creationId="{77AECF2E-E012-42DF-BE50-B8517B7D48D7}"/>
          </ac:cxnSpMkLst>
        </pc:cxnChg>
        <pc:cxnChg chg="add mod">
          <ac:chgData name="Михаил Попов" userId="1ff28dec684c2c56" providerId="LiveId" clId="{252861CF-DDCC-4FFA-A7F0-EBC69B6BEE19}" dt="2020-12-06T12:23:15.173" v="5711" actId="164"/>
          <ac:cxnSpMkLst>
            <pc:docMk/>
            <pc:sldMk cId="505995055" sldId="314"/>
            <ac:cxnSpMk id="76" creationId="{FFE1A85D-D280-4788-869B-ACD958A8736C}"/>
          </ac:cxnSpMkLst>
        </pc:cxnChg>
      </pc:sldChg>
      <pc:sldChg chg="delSp modSp add mod modAnim">
        <pc:chgData name="Михаил Попов" userId="1ff28dec684c2c56" providerId="LiveId" clId="{252861CF-DDCC-4FFA-A7F0-EBC69B6BEE19}" dt="2020-12-06T12:25:19.740" v="5736"/>
        <pc:sldMkLst>
          <pc:docMk/>
          <pc:sldMk cId="897051839" sldId="315"/>
        </pc:sldMkLst>
        <pc:spChg chg="mod">
          <ac:chgData name="Михаил Попов" userId="1ff28dec684c2c56" providerId="LiveId" clId="{252861CF-DDCC-4FFA-A7F0-EBC69B6BEE19}" dt="2020-12-06T09:26:04.064" v="253" actId="20577"/>
          <ac:spMkLst>
            <pc:docMk/>
            <pc:sldMk cId="897051839" sldId="315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09:30:32.573" v="882" actId="207"/>
          <ac:spMkLst>
            <pc:docMk/>
            <pc:sldMk cId="897051839" sldId="315"/>
            <ac:spMk id="3" creationId="{2E9103B4-10EA-4D3D-86B5-2B5F5A6EDD1F}"/>
          </ac:spMkLst>
        </pc:spChg>
        <pc:picChg chg="del">
          <ac:chgData name="Михаил Попов" userId="1ff28dec684c2c56" providerId="LiveId" clId="{252861CF-DDCC-4FFA-A7F0-EBC69B6BEE19}" dt="2020-12-06T09:22:54.638" v="25" actId="478"/>
          <ac:picMkLst>
            <pc:docMk/>
            <pc:sldMk cId="897051839" sldId="315"/>
            <ac:picMk id="5" creationId="{89EAB933-463E-47DA-84F5-024FFC5124A3}"/>
          </ac:picMkLst>
        </pc:picChg>
      </pc:sldChg>
      <pc:sldChg chg="addSp delSp modSp add mod modAnim">
        <pc:chgData name="Михаил Попов" userId="1ff28dec684c2c56" providerId="LiveId" clId="{252861CF-DDCC-4FFA-A7F0-EBC69B6BEE19}" dt="2020-12-06T12:29:48.562" v="5900"/>
        <pc:sldMkLst>
          <pc:docMk/>
          <pc:sldMk cId="3632854503" sldId="316"/>
        </pc:sldMkLst>
        <pc:spChg chg="mod">
          <ac:chgData name="Михаил Попов" userId="1ff28dec684c2c56" providerId="LiveId" clId="{252861CF-DDCC-4FFA-A7F0-EBC69B6BEE19}" dt="2020-12-06T09:31:14.009" v="886" actId="20577"/>
          <ac:spMkLst>
            <pc:docMk/>
            <pc:sldMk cId="3632854503" sldId="316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2:26:06.972" v="5755" actId="14100"/>
          <ac:spMkLst>
            <pc:docMk/>
            <pc:sldMk cId="3632854503" sldId="316"/>
            <ac:spMk id="3" creationId="{2E9103B4-10EA-4D3D-86B5-2B5F5A6EDD1F}"/>
          </ac:spMkLst>
        </pc:spChg>
        <pc:spChg chg="add mod">
          <ac:chgData name="Михаил Попов" userId="1ff28dec684c2c56" providerId="LiveId" clId="{252861CF-DDCC-4FFA-A7F0-EBC69B6BEE19}" dt="2020-12-06T12:26:57.483" v="5807" actId="1076"/>
          <ac:spMkLst>
            <pc:docMk/>
            <pc:sldMk cId="3632854503" sldId="316"/>
            <ac:spMk id="6" creationId="{6DC36F4A-6D4B-4729-B8E4-2A5A08D9CFEC}"/>
          </ac:spMkLst>
        </pc:spChg>
        <pc:spChg chg="add mod">
          <ac:chgData name="Михаил Попов" userId="1ff28dec684c2c56" providerId="LiveId" clId="{252861CF-DDCC-4FFA-A7F0-EBC69B6BEE19}" dt="2020-12-06T12:26:57.483" v="5807" actId="1076"/>
          <ac:spMkLst>
            <pc:docMk/>
            <pc:sldMk cId="3632854503" sldId="316"/>
            <ac:spMk id="7" creationId="{2D750424-B7B3-4E86-8617-64CAD0CA83A8}"/>
          </ac:spMkLst>
        </pc:spChg>
        <pc:spChg chg="add mod">
          <ac:chgData name="Михаил Попов" userId="1ff28dec684c2c56" providerId="LiveId" clId="{252861CF-DDCC-4FFA-A7F0-EBC69B6BEE19}" dt="2020-12-06T12:28:51.761" v="5888" actId="164"/>
          <ac:spMkLst>
            <pc:docMk/>
            <pc:sldMk cId="3632854503" sldId="316"/>
            <ac:spMk id="8" creationId="{0EA8187B-6565-4C62-9D8A-B08C32AD492D}"/>
          </ac:spMkLst>
        </pc:spChg>
        <pc:spChg chg="add mod">
          <ac:chgData name="Михаил Попов" userId="1ff28dec684c2c56" providerId="LiveId" clId="{252861CF-DDCC-4FFA-A7F0-EBC69B6BEE19}" dt="2020-12-06T12:29:02.061" v="5889" actId="164"/>
          <ac:spMkLst>
            <pc:docMk/>
            <pc:sldMk cId="3632854503" sldId="316"/>
            <ac:spMk id="9" creationId="{0AB7EA0A-89DC-4D48-A2DD-A8FFE7E8EE6B}"/>
          </ac:spMkLst>
        </pc:spChg>
        <pc:spChg chg="add mod">
          <ac:chgData name="Михаил Попов" userId="1ff28dec684c2c56" providerId="LiveId" clId="{252861CF-DDCC-4FFA-A7F0-EBC69B6BEE19}" dt="2020-12-06T12:29:02.061" v="5889" actId="164"/>
          <ac:spMkLst>
            <pc:docMk/>
            <pc:sldMk cId="3632854503" sldId="316"/>
            <ac:spMk id="10" creationId="{AC0142F0-506B-482A-86F9-EF0279EBD1CD}"/>
          </ac:spMkLst>
        </pc:spChg>
        <pc:grpChg chg="add mod">
          <ac:chgData name="Михаил Попов" userId="1ff28dec684c2c56" providerId="LiveId" clId="{252861CF-DDCC-4FFA-A7F0-EBC69B6BEE19}" dt="2020-12-06T12:28:51.761" v="5888" actId="164"/>
          <ac:grpSpMkLst>
            <pc:docMk/>
            <pc:sldMk cId="3632854503" sldId="316"/>
            <ac:grpSpMk id="14" creationId="{5B978B68-0963-44C2-9600-ED261BA81913}"/>
          </ac:grpSpMkLst>
        </pc:grpChg>
        <pc:grpChg chg="add mod">
          <ac:chgData name="Михаил Попов" userId="1ff28dec684c2c56" providerId="LiveId" clId="{252861CF-DDCC-4FFA-A7F0-EBC69B6BEE19}" dt="2020-12-06T12:29:02.061" v="5889" actId="164"/>
          <ac:grpSpMkLst>
            <pc:docMk/>
            <pc:sldMk cId="3632854503" sldId="316"/>
            <ac:grpSpMk id="15" creationId="{B6D4FE64-73B6-42E0-9B47-1D3A3213B264}"/>
          </ac:grpSpMkLst>
        </pc:grpChg>
        <pc:picChg chg="add del mod">
          <ac:chgData name="Михаил Попов" userId="1ff28dec684c2c56" providerId="LiveId" clId="{252861CF-DDCC-4FFA-A7F0-EBC69B6BEE19}" dt="2020-12-06T12:28:06.517" v="5886" actId="478"/>
          <ac:picMkLst>
            <pc:docMk/>
            <pc:sldMk cId="3632854503" sldId="316"/>
            <ac:picMk id="5" creationId="{30326DF7-AFC8-405A-979A-D98B363BDFF6}"/>
          </ac:picMkLst>
        </pc:picChg>
        <pc:cxnChg chg="add mod">
          <ac:chgData name="Михаил Попов" userId="1ff28dec684c2c56" providerId="LiveId" clId="{252861CF-DDCC-4FFA-A7F0-EBC69B6BEE19}" dt="2020-12-06T12:28:51.761" v="5888" actId="164"/>
          <ac:cxnSpMkLst>
            <pc:docMk/>
            <pc:sldMk cId="3632854503" sldId="316"/>
            <ac:cxnSpMk id="11" creationId="{30F9B8E9-F96C-4A85-813C-2A44E4BB13EE}"/>
          </ac:cxnSpMkLst>
        </pc:cxnChg>
        <pc:cxnChg chg="add mod">
          <ac:chgData name="Михаил Попов" userId="1ff28dec684c2c56" providerId="LiveId" clId="{252861CF-DDCC-4FFA-A7F0-EBC69B6BEE19}" dt="2020-12-06T12:28:51.761" v="5888" actId="164"/>
          <ac:cxnSpMkLst>
            <pc:docMk/>
            <pc:sldMk cId="3632854503" sldId="316"/>
            <ac:cxnSpMk id="13" creationId="{07FA9CB7-0E70-4394-8D3C-33A6F525DAAF}"/>
          </ac:cxnSpMkLst>
        </pc:cxnChg>
      </pc:sldChg>
      <pc:sldChg chg="modSp add mod modAnim">
        <pc:chgData name="Михаил Попов" userId="1ff28dec684c2c56" providerId="LiveId" clId="{252861CF-DDCC-4FFA-A7F0-EBC69B6BEE19}" dt="2020-12-06T12:30:12.922" v="5901"/>
        <pc:sldMkLst>
          <pc:docMk/>
          <pc:sldMk cId="2261338530" sldId="317"/>
        </pc:sldMkLst>
        <pc:spChg chg="mod">
          <ac:chgData name="Михаил Попов" userId="1ff28dec684c2c56" providerId="LiveId" clId="{252861CF-DDCC-4FFA-A7F0-EBC69B6BEE19}" dt="2020-12-06T09:35:46.400" v="1328" actId="20577"/>
          <ac:spMkLst>
            <pc:docMk/>
            <pc:sldMk cId="2261338530" sldId="317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09:59:15.107" v="2772" actId="207"/>
          <ac:spMkLst>
            <pc:docMk/>
            <pc:sldMk cId="2261338530" sldId="317"/>
            <ac:spMk id="3" creationId="{2E9103B4-10EA-4D3D-86B5-2B5F5A6EDD1F}"/>
          </ac:spMkLst>
        </pc:spChg>
      </pc:sldChg>
      <pc:sldChg chg="addSp delSp modSp add mod modAnim">
        <pc:chgData name="Михаил Попов" userId="1ff28dec684c2c56" providerId="LiveId" clId="{252861CF-DDCC-4FFA-A7F0-EBC69B6BEE19}" dt="2020-12-06T12:51:33.309" v="6361"/>
        <pc:sldMkLst>
          <pc:docMk/>
          <pc:sldMk cId="1611769821" sldId="318"/>
        </pc:sldMkLst>
        <pc:spChg chg="mod">
          <ac:chgData name="Михаил Попов" userId="1ff28dec684c2c56" providerId="LiveId" clId="{252861CF-DDCC-4FFA-A7F0-EBC69B6BEE19}" dt="2020-12-06T09:45:10.817" v="2192" actId="20577"/>
          <ac:spMkLst>
            <pc:docMk/>
            <pc:sldMk cId="1611769821" sldId="318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2:37:13.367" v="6066" actId="14100"/>
          <ac:spMkLst>
            <pc:docMk/>
            <pc:sldMk cId="1611769821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8" creationId="{D92B2E19-C67E-4894-B70B-9CD00F002CB7}"/>
          </ac:spMkLst>
        </pc:spChg>
        <pc:spChg chg="add mod or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9" creationId="{067CBA82-726A-42CD-9550-A5031B97D92B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0" creationId="{177E5D6B-CEEE-4D83-B75F-407162F5DDDF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1" creationId="{508ED817-7B5E-476A-BC73-02C2D23DF760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2" creationId="{6373938D-0CB7-42A6-B348-3D788D280E29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3" creationId="{F54A5B55-757C-4E59-AD44-FA7AF2E3B8F4}"/>
          </ac:spMkLst>
        </pc:spChg>
        <pc:spChg chg="add mod or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4" creationId="{E0DBC00C-D331-43F5-8AB4-F9535F393E9A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5" creationId="{990F2856-0263-4170-AB2F-1E0A6DF1DFDF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6" creationId="{FA3C2D19-AD30-4285-B6DE-6A27DD54156E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7" creationId="{3C9723EC-7257-42FB-897A-29BA4EBC2E8B}"/>
          </ac:spMkLst>
        </pc:spChg>
        <pc:spChg chg="add mod">
          <ac:chgData name="Михаил Попов" userId="1ff28dec684c2c56" providerId="LiveId" clId="{252861CF-DDCC-4FFA-A7F0-EBC69B6BEE19}" dt="2020-12-06T12:43:06.212" v="6239" actId="164"/>
          <ac:spMkLst>
            <pc:docMk/>
            <pc:sldMk cId="1611769821" sldId="318"/>
            <ac:spMk id="18" creationId="{249C4A8E-5956-4679-82E4-F554A19FCC70}"/>
          </ac:spMkLst>
        </pc:spChg>
        <pc:spChg chg="add mod">
          <ac:chgData name="Михаил Попов" userId="1ff28dec684c2c56" providerId="LiveId" clId="{252861CF-DDCC-4FFA-A7F0-EBC69B6BEE19}" dt="2020-12-06T12:50:12.283" v="6347" actId="164"/>
          <ac:spMkLst>
            <pc:docMk/>
            <pc:sldMk cId="1611769821" sldId="318"/>
            <ac:spMk id="20" creationId="{BE331FB6-78EA-4F1B-B96D-8BBC3FF88C82}"/>
          </ac:spMkLst>
        </pc:spChg>
        <pc:spChg chg="add mod">
          <ac:chgData name="Михаил Попов" userId="1ff28dec684c2c56" providerId="LiveId" clId="{252861CF-DDCC-4FFA-A7F0-EBC69B6BEE19}" dt="2020-12-06T12:50:00.807" v="6346" actId="1076"/>
          <ac:spMkLst>
            <pc:docMk/>
            <pc:sldMk cId="1611769821" sldId="318"/>
            <ac:spMk id="21" creationId="{06659E4F-E9A8-4321-A203-55FD7D56386C}"/>
          </ac:spMkLst>
        </pc:spChg>
        <pc:spChg chg="add mod">
          <ac:chgData name="Михаил Попов" userId="1ff28dec684c2c56" providerId="LiveId" clId="{252861CF-DDCC-4FFA-A7F0-EBC69B6BEE19}" dt="2020-12-06T12:50:00.807" v="6346" actId="1076"/>
          <ac:spMkLst>
            <pc:docMk/>
            <pc:sldMk cId="1611769821" sldId="318"/>
            <ac:spMk id="22" creationId="{AFE10CDE-6E38-4B52-AD41-D22EC3B7D849}"/>
          </ac:spMkLst>
        </pc:spChg>
        <pc:spChg chg="add mod">
          <ac:chgData name="Михаил Попов" userId="1ff28dec684c2c56" providerId="LiveId" clId="{252861CF-DDCC-4FFA-A7F0-EBC69B6BEE19}" dt="2020-12-06T12:50:00.807" v="6346" actId="1076"/>
          <ac:spMkLst>
            <pc:docMk/>
            <pc:sldMk cId="1611769821" sldId="318"/>
            <ac:spMk id="23" creationId="{6DD2BB58-2835-4453-890A-39D9FE973DA9}"/>
          </ac:spMkLst>
        </pc:spChg>
        <pc:spChg chg="add mod">
          <ac:chgData name="Михаил Попов" userId="1ff28dec684c2c56" providerId="LiveId" clId="{252861CF-DDCC-4FFA-A7F0-EBC69B6BEE19}" dt="2020-12-06T12:50:12.283" v="6347" actId="164"/>
          <ac:spMkLst>
            <pc:docMk/>
            <pc:sldMk cId="1611769821" sldId="318"/>
            <ac:spMk id="24" creationId="{685E56DC-014A-4B2F-8BC7-E0EF2998F2BA}"/>
          </ac:spMkLst>
        </pc:spChg>
        <pc:spChg chg="add mod">
          <ac:chgData name="Михаил Попов" userId="1ff28dec684c2c56" providerId="LiveId" clId="{252861CF-DDCC-4FFA-A7F0-EBC69B6BEE19}" dt="2020-12-06T12:50:34.409" v="6350" actId="164"/>
          <ac:spMkLst>
            <pc:docMk/>
            <pc:sldMk cId="1611769821" sldId="318"/>
            <ac:spMk id="25" creationId="{56197876-DB46-4600-85FC-E849759D0EE2}"/>
          </ac:spMkLst>
        </pc:spChg>
        <pc:spChg chg="add mod">
          <ac:chgData name="Михаил Попов" userId="1ff28dec684c2c56" providerId="LiveId" clId="{252861CF-DDCC-4FFA-A7F0-EBC69B6BEE19}" dt="2020-12-06T12:50:39.269" v="6351" actId="164"/>
          <ac:spMkLst>
            <pc:docMk/>
            <pc:sldMk cId="1611769821" sldId="318"/>
            <ac:spMk id="26" creationId="{367A1AA5-43C6-4133-8B00-5257E6D61E0C}"/>
          </ac:spMkLst>
        </pc:spChg>
        <pc:spChg chg="add mod">
          <ac:chgData name="Михаил Попов" userId="1ff28dec684c2c56" providerId="LiveId" clId="{252861CF-DDCC-4FFA-A7F0-EBC69B6BEE19}" dt="2020-12-06T12:50:25.761" v="6349" actId="164"/>
          <ac:spMkLst>
            <pc:docMk/>
            <pc:sldMk cId="1611769821" sldId="318"/>
            <ac:spMk id="27" creationId="{F19E199C-5FBB-4AD9-8BB1-FE2214544E6D}"/>
          </ac:spMkLst>
        </pc:spChg>
        <pc:spChg chg="add mod">
          <ac:chgData name="Михаил Попов" userId="1ff28dec684c2c56" providerId="LiveId" clId="{252861CF-DDCC-4FFA-A7F0-EBC69B6BEE19}" dt="2020-12-06T12:50:25.761" v="6349" actId="164"/>
          <ac:spMkLst>
            <pc:docMk/>
            <pc:sldMk cId="1611769821" sldId="318"/>
            <ac:spMk id="28" creationId="{9629ED5A-C780-46E5-AF62-92D28F66DE1F}"/>
          </ac:spMkLst>
        </pc:spChg>
        <pc:spChg chg="add mod">
          <ac:chgData name="Михаил Попов" userId="1ff28dec684c2c56" providerId="LiveId" clId="{252861CF-DDCC-4FFA-A7F0-EBC69B6BEE19}" dt="2020-12-06T12:50:25.761" v="6349" actId="164"/>
          <ac:spMkLst>
            <pc:docMk/>
            <pc:sldMk cId="1611769821" sldId="318"/>
            <ac:spMk id="29" creationId="{52B30F70-AD61-456C-A72F-F65FD2721BCD}"/>
          </ac:spMkLst>
        </pc:spChg>
        <pc:spChg chg="add mod">
          <ac:chgData name="Михаил Попов" userId="1ff28dec684c2c56" providerId="LiveId" clId="{252861CF-DDCC-4FFA-A7F0-EBC69B6BEE19}" dt="2020-12-06T12:50:25.761" v="6349" actId="164"/>
          <ac:spMkLst>
            <pc:docMk/>
            <pc:sldMk cId="1611769821" sldId="318"/>
            <ac:spMk id="30" creationId="{C25FD8D8-6F96-4201-90ED-FF61A8420350}"/>
          </ac:spMkLst>
        </pc:spChg>
        <pc:spChg chg="add mod">
          <ac:chgData name="Михаил Попов" userId="1ff28dec684c2c56" providerId="LiveId" clId="{252861CF-DDCC-4FFA-A7F0-EBC69B6BEE19}" dt="2020-12-06T12:50:34.409" v="6350" actId="164"/>
          <ac:spMkLst>
            <pc:docMk/>
            <pc:sldMk cId="1611769821" sldId="318"/>
            <ac:spMk id="31" creationId="{F2B2B1F3-0348-481B-BDB3-B5BBF55C3973}"/>
          </ac:spMkLst>
        </pc:spChg>
        <pc:spChg chg="add del mod">
          <ac:chgData name="Михаил Попов" userId="1ff28dec684c2c56" providerId="LiveId" clId="{252861CF-DDCC-4FFA-A7F0-EBC69B6BEE19}" dt="2020-12-06T12:49:02.046" v="6339" actId="478"/>
          <ac:spMkLst>
            <pc:docMk/>
            <pc:sldMk cId="1611769821" sldId="318"/>
            <ac:spMk id="32" creationId="{73C78C89-459A-4999-B24D-6C094C37460D}"/>
          </ac:spMkLst>
        </pc:spChg>
        <pc:spChg chg="add mod">
          <ac:chgData name="Михаил Попов" userId="1ff28dec684c2c56" providerId="LiveId" clId="{252861CF-DDCC-4FFA-A7F0-EBC69B6BEE19}" dt="2020-12-06T12:50:34.409" v="6350" actId="164"/>
          <ac:spMkLst>
            <pc:docMk/>
            <pc:sldMk cId="1611769821" sldId="318"/>
            <ac:spMk id="33" creationId="{8972BA2E-3BE1-433E-9828-0FF139B96C08}"/>
          </ac:spMkLst>
        </pc:spChg>
        <pc:spChg chg="add mod">
          <ac:chgData name="Михаил Попов" userId="1ff28dec684c2c56" providerId="LiveId" clId="{252861CF-DDCC-4FFA-A7F0-EBC69B6BEE19}" dt="2020-12-06T12:50:34.409" v="6350" actId="164"/>
          <ac:spMkLst>
            <pc:docMk/>
            <pc:sldMk cId="1611769821" sldId="318"/>
            <ac:spMk id="34" creationId="{73379E09-1A5E-416B-8F73-02BE8144B675}"/>
          </ac:spMkLst>
        </pc:spChg>
        <pc:spChg chg="add mod">
          <ac:chgData name="Михаил Попов" userId="1ff28dec684c2c56" providerId="LiveId" clId="{252861CF-DDCC-4FFA-A7F0-EBC69B6BEE19}" dt="2020-12-06T12:50:39.269" v="6351" actId="164"/>
          <ac:spMkLst>
            <pc:docMk/>
            <pc:sldMk cId="1611769821" sldId="318"/>
            <ac:spMk id="35" creationId="{BDFB3BAB-3B5C-43BF-8E82-A1647BB2B626}"/>
          </ac:spMkLst>
        </pc:spChg>
        <pc:spChg chg="add mod">
          <ac:chgData name="Михаил Попов" userId="1ff28dec684c2c56" providerId="LiveId" clId="{252861CF-DDCC-4FFA-A7F0-EBC69B6BEE19}" dt="2020-12-06T12:50:39.269" v="6351" actId="164"/>
          <ac:spMkLst>
            <pc:docMk/>
            <pc:sldMk cId="1611769821" sldId="318"/>
            <ac:spMk id="36" creationId="{237686ED-18F8-4A6B-897C-725B7E7D3203}"/>
          </ac:spMkLst>
        </pc:spChg>
        <pc:spChg chg="add mod">
          <ac:chgData name="Михаил Попов" userId="1ff28dec684c2c56" providerId="LiveId" clId="{252861CF-DDCC-4FFA-A7F0-EBC69B6BEE19}" dt="2020-12-06T12:50:39.269" v="6351" actId="164"/>
          <ac:spMkLst>
            <pc:docMk/>
            <pc:sldMk cId="1611769821" sldId="318"/>
            <ac:spMk id="37" creationId="{3DDF5F58-9100-4D19-87FE-06097DE1C23C}"/>
          </ac:spMkLst>
        </pc:spChg>
        <pc:grpChg chg="add mod">
          <ac:chgData name="Михаил Попов" userId="1ff28dec684c2c56" providerId="LiveId" clId="{252861CF-DDCC-4FFA-A7F0-EBC69B6BEE19}" dt="2020-12-06T12:43:21.016" v="6241" actId="1076"/>
          <ac:grpSpMkLst>
            <pc:docMk/>
            <pc:sldMk cId="1611769821" sldId="318"/>
            <ac:grpSpMk id="19" creationId="{8C2D31D5-BB10-4140-A62D-15D64EFDE48A}"/>
          </ac:grpSpMkLst>
        </pc:grpChg>
        <pc:grpChg chg="add mod ord">
          <ac:chgData name="Михаил Попов" userId="1ff28dec684c2c56" providerId="LiveId" clId="{252861CF-DDCC-4FFA-A7F0-EBC69B6BEE19}" dt="2020-12-06T12:50:16.659" v="6348" actId="167"/>
          <ac:grpSpMkLst>
            <pc:docMk/>
            <pc:sldMk cId="1611769821" sldId="318"/>
            <ac:grpSpMk id="38" creationId="{E83AEB77-7FAF-4C1C-A98A-09BA42F57D7A}"/>
          </ac:grpSpMkLst>
        </pc:grpChg>
        <pc:grpChg chg="add mod">
          <ac:chgData name="Михаил Попов" userId="1ff28dec684c2c56" providerId="LiveId" clId="{252861CF-DDCC-4FFA-A7F0-EBC69B6BEE19}" dt="2020-12-06T12:50:25.761" v="6349" actId="164"/>
          <ac:grpSpMkLst>
            <pc:docMk/>
            <pc:sldMk cId="1611769821" sldId="318"/>
            <ac:grpSpMk id="39" creationId="{59E4BEFA-95C4-426B-9433-B0E43D1B5FE7}"/>
          </ac:grpSpMkLst>
        </pc:grpChg>
        <pc:grpChg chg="add mod">
          <ac:chgData name="Михаил Попов" userId="1ff28dec684c2c56" providerId="LiveId" clId="{252861CF-DDCC-4FFA-A7F0-EBC69B6BEE19}" dt="2020-12-06T12:50:34.409" v="6350" actId="164"/>
          <ac:grpSpMkLst>
            <pc:docMk/>
            <pc:sldMk cId="1611769821" sldId="318"/>
            <ac:grpSpMk id="40" creationId="{FFFD54CC-9BD5-4420-A24B-9B0DFBB01E34}"/>
          </ac:grpSpMkLst>
        </pc:grpChg>
        <pc:grpChg chg="add mod">
          <ac:chgData name="Михаил Попов" userId="1ff28dec684c2c56" providerId="LiveId" clId="{252861CF-DDCC-4FFA-A7F0-EBC69B6BEE19}" dt="2020-12-06T12:50:39.269" v="6351" actId="164"/>
          <ac:grpSpMkLst>
            <pc:docMk/>
            <pc:sldMk cId="1611769821" sldId="318"/>
            <ac:grpSpMk id="41" creationId="{74BCEE2B-96E5-488E-9139-EC27E168BD09}"/>
          </ac:grpSpMkLst>
        </pc:grpChg>
        <pc:picChg chg="add del mod">
          <ac:chgData name="Михаил Попов" userId="1ff28dec684c2c56" providerId="LiveId" clId="{252861CF-DDCC-4FFA-A7F0-EBC69B6BEE19}" dt="2020-12-06T12:43:14.846" v="6240" actId="478"/>
          <ac:picMkLst>
            <pc:docMk/>
            <pc:sldMk cId="1611769821" sldId="318"/>
            <ac:picMk id="5" creationId="{1936934E-D769-43B2-8225-557B6CA0551A}"/>
          </ac:picMkLst>
        </pc:picChg>
        <pc:picChg chg="add del mod">
          <ac:chgData name="Михаил Попов" userId="1ff28dec684c2c56" providerId="LiveId" clId="{252861CF-DDCC-4FFA-A7F0-EBC69B6BEE19}" dt="2020-12-06T12:49:50.342" v="6345" actId="478"/>
          <ac:picMkLst>
            <pc:docMk/>
            <pc:sldMk cId="1611769821" sldId="318"/>
            <ac:picMk id="7" creationId="{70219B8E-CC0D-4072-8AB6-B706CF8E0D4F}"/>
          </ac:picMkLst>
        </pc:picChg>
      </pc:sldChg>
      <pc:sldChg chg="addSp delSp modSp add mod modAnim">
        <pc:chgData name="Михаил Попов" userId="1ff28dec684c2c56" providerId="LiveId" clId="{252861CF-DDCC-4FFA-A7F0-EBC69B6BEE19}" dt="2020-12-06T14:18:56.899" v="6971" actId="20577"/>
        <pc:sldMkLst>
          <pc:docMk/>
          <pc:sldMk cId="1971948395" sldId="319"/>
        </pc:sldMkLst>
        <pc:spChg chg="mod">
          <ac:chgData name="Михаил Попов" userId="1ff28dec684c2c56" providerId="LiveId" clId="{252861CF-DDCC-4FFA-A7F0-EBC69B6BEE19}" dt="2020-12-06T09:49:26.849" v="2352" actId="20577"/>
          <ac:spMkLst>
            <pc:docMk/>
            <pc:sldMk cId="1971948395" sldId="319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4:18:56.899" v="6971" actId="20577"/>
          <ac:spMkLst>
            <pc:docMk/>
            <pc:sldMk cId="1971948395" sldId="319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3:00:09.519" v="6376" actId="478"/>
          <ac:spMkLst>
            <pc:docMk/>
            <pc:sldMk cId="1971948395" sldId="319"/>
            <ac:spMk id="6" creationId="{AEE5CA8A-FDE4-4928-97E6-6945F614E6BD}"/>
          </ac:spMkLst>
        </pc:spChg>
        <pc:spChg chg="add del mod">
          <ac:chgData name="Михаил Попов" userId="1ff28dec684c2c56" providerId="LiveId" clId="{252861CF-DDCC-4FFA-A7F0-EBC69B6BEE19}" dt="2020-12-06T13:00:10.766" v="6377" actId="478"/>
          <ac:spMkLst>
            <pc:docMk/>
            <pc:sldMk cId="1971948395" sldId="319"/>
            <ac:spMk id="7" creationId="{32DF5A96-7F49-420B-BABC-AB4D966A2F95}"/>
          </ac:spMkLst>
        </pc:spChg>
        <pc:spChg chg="add del">
          <ac:chgData name="Михаил Попов" userId="1ff28dec684c2c56" providerId="LiveId" clId="{252861CF-DDCC-4FFA-A7F0-EBC69B6BEE19}" dt="2020-12-06T12:59:37.722" v="6373" actId="11529"/>
          <ac:spMkLst>
            <pc:docMk/>
            <pc:sldMk cId="1971948395" sldId="319"/>
            <ac:spMk id="8" creationId="{2D647E3E-B1BA-44D8-A166-1B37D4A5635E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9" creationId="{6F7C1913-EBE4-4BBE-AB91-FCBAE15061E4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10" creationId="{446EEB14-2916-4E17-895D-DC5BDD1E8019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11" creationId="{C609BB0B-FD10-446D-A668-81977E670680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12" creationId="{C4A6948D-BA45-4597-998D-95AC42246F79}"/>
          </ac:spMkLst>
        </pc:spChg>
        <pc:spChg chg="add mod topLvl">
          <ac:chgData name="Михаил Попов" userId="1ff28dec684c2c56" providerId="LiveId" clId="{252861CF-DDCC-4FFA-A7F0-EBC69B6BEE19}" dt="2020-12-06T13:08:35.907" v="6576" actId="164"/>
          <ac:spMkLst>
            <pc:docMk/>
            <pc:sldMk cId="1971948395" sldId="319"/>
            <ac:spMk id="14" creationId="{DD1FE74D-160E-482A-B320-64B68BCBBA86}"/>
          </ac:spMkLst>
        </pc:spChg>
        <pc:spChg chg="add mod">
          <ac:chgData name="Михаил Попов" userId="1ff28dec684c2c56" providerId="LiveId" clId="{252861CF-DDCC-4FFA-A7F0-EBC69B6BEE19}" dt="2020-12-06T13:08:35.907" v="6576" actId="164"/>
          <ac:spMkLst>
            <pc:docMk/>
            <pc:sldMk cId="1971948395" sldId="319"/>
            <ac:spMk id="15" creationId="{E8692DCD-8C4E-4AA9-A85B-0E51ED867ED4}"/>
          </ac:spMkLst>
        </pc:spChg>
        <pc:spChg chg="add mod topLvl">
          <ac:chgData name="Михаил Попов" userId="1ff28dec684c2c56" providerId="LiveId" clId="{252861CF-DDCC-4FFA-A7F0-EBC69B6BEE19}" dt="2020-12-06T13:08:35.907" v="6576" actId="164"/>
          <ac:spMkLst>
            <pc:docMk/>
            <pc:sldMk cId="1971948395" sldId="319"/>
            <ac:spMk id="16" creationId="{FA138C1C-4303-4C6E-8C9E-D85E265E3F57}"/>
          </ac:spMkLst>
        </pc:spChg>
        <pc:spChg chg="add del mod">
          <ac:chgData name="Михаил Попов" userId="1ff28dec684c2c56" providerId="LiveId" clId="{252861CF-DDCC-4FFA-A7F0-EBC69B6BEE19}" dt="2020-12-06T13:03:50.079" v="6503" actId="478"/>
          <ac:spMkLst>
            <pc:docMk/>
            <pc:sldMk cId="1971948395" sldId="319"/>
            <ac:spMk id="17" creationId="{BE9C6B82-0400-44F6-B281-C98F9D8476F9}"/>
          </ac:spMkLst>
        </pc:spChg>
        <pc:spChg chg="add del mod">
          <ac:chgData name="Михаил Попов" userId="1ff28dec684c2c56" providerId="LiveId" clId="{252861CF-DDCC-4FFA-A7F0-EBC69B6BEE19}" dt="2020-12-06T13:03:51.687" v="6504" actId="478"/>
          <ac:spMkLst>
            <pc:docMk/>
            <pc:sldMk cId="1971948395" sldId="319"/>
            <ac:spMk id="18" creationId="{DF18F088-432F-4990-AD3F-290C0764C774}"/>
          </ac:spMkLst>
        </pc:spChg>
        <pc:spChg chg="add mod ord topLvl">
          <ac:chgData name="Михаил Попов" userId="1ff28dec684c2c56" providerId="LiveId" clId="{252861CF-DDCC-4FFA-A7F0-EBC69B6BEE19}" dt="2020-12-06T13:08:35.907" v="6576" actId="164"/>
          <ac:spMkLst>
            <pc:docMk/>
            <pc:sldMk cId="1971948395" sldId="319"/>
            <ac:spMk id="19" creationId="{36321261-6E91-460A-A9CE-6EDE8E8DB3A4}"/>
          </ac:spMkLst>
        </pc:spChg>
        <pc:spChg chg="add mod ord topLvl">
          <ac:chgData name="Михаил Попов" userId="1ff28dec684c2c56" providerId="LiveId" clId="{252861CF-DDCC-4FFA-A7F0-EBC69B6BEE19}" dt="2020-12-06T13:08:35.907" v="6576" actId="164"/>
          <ac:spMkLst>
            <pc:docMk/>
            <pc:sldMk cId="1971948395" sldId="319"/>
            <ac:spMk id="20" creationId="{084F030A-39E1-4661-B3E2-924AB75B2473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30" creationId="{419DF97A-B365-4726-A0CF-A0E43F054DD0}"/>
          </ac:spMkLst>
        </pc:spChg>
        <pc:spChg chg="add mod">
          <ac:chgData name="Михаил Попов" userId="1ff28dec684c2c56" providerId="LiveId" clId="{252861CF-DDCC-4FFA-A7F0-EBC69B6BEE19}" dt="2020-12-06T13:08:19.015" v="6575" actId="165"/>
          <ac:spMkLst>
            <pc:docMk/>
            <pc:sldMk cId="1971948395" sldId="319"/>
            <ac:spMk id="31" creationId="{E56DBF38-45A9-43C6-9663-9597D0C602AE}"/>
          </ac:spMkLst>
        </pc:spChg>
        <pc:spChg chg="add mod">
          <ac:chgData name="Михаил Попов" userId="1ff28dec684c2c56" providerId="LiveId" clId="{252861CF-DDCC-4FFA-A7F0-EBC69B6BEE19}" dt="2020-12-06T13:07:53.154" v="6572" actId="164"/>
          <ac:spMkLst>
            <pc:docMk/>
            <pc:sldMk cId="1971948395" sldId="319"/>
            <ac:spMk id="32" creationId="{4C080A2A-D0EA-44FD-B4B4-DEC3C2F5DCA4}"/>
          </ac:spMkLst>
        </pc:spChg>
        <pc:spChg chg="add mod">
          <ac:chgData name="Михаил Попов" userId="1ff28dec684c2c56" providerId="LiveId" clId="{252861CF-DDCC-4FFA-A7F0-EBC69B6BEE19}" dt="2020-12-06T13:07:53.154" v="6572" actId="164"/>
          <ac:spMkLst>
            <pc:docMk/>
            <pc:sldMk cId="1971948395" sldId="319"/>
            <ac:spMk id="33" creationId="{2001F976-7854-4537-9EE5-8E29001FFE76}"/>
          </ac:spMkLst>
        </pc:spChg>
        <pc:grpChg chg="add mod topLvl">
          <ac:chgData name="Михаил Попов" userId="1ff28dec684c2c56" providerId="LiveId" clId="{252861CF-DDCC-4FFA-A7F0-EBC69B6BEE19}" dt="2020-12-06T13:08:35.907" v="6576" actId="164"/>
          <ac:grpSpMkLst>
            <pc:docMk/>
            <pc:sldMk cId="1971948395" sldId="319"/>
            <ac:grpSpMk id="13" creationId="{19BF8D28-6F8B-4006-B1E4-5AA829C29CD2}"/>
          </ac:grpSpMkLst>
        </pc:grpChg>
        <pc:grpChg chg="add mod">
          <ac:chgData name="Михаил Попов" userId="1ff28dec684c2c56" providerId="LiveId" clId="{252861CF-DDCC-4FFA-A7F0-EBC69B6BEE19}" dt="2020-12-06T13:07:53.154" v="6572" actId="164"/>
          <ac:grpSpMkLst>
            <pc:docMk/>
            <pc:sldMk cId="1971948395" sldId="319"/>
            <ac:grpSpMk id="34" creationId="{D09B735A-DA3A-450D-B917-8CD61E8ECACE}"/>
          </ac:grpSpMkLst>
        </pc:grpChg>
        <pc:grpChg chg="add mod topLvl">
          <ac:chgData name="Михаил Попов" userId="1ff28dec684c2c56" providerId="LiveId" clId="{252861CF-DDCC-4FFA-A7F0-EBC69B6BEE19}" dt="2020-12-06T13:08:19.015" v="6575" actId="165"/>
          <ac:grpSpMkLst>
            <pc:docMk/>
            <pc:sldMk cId="1971948395" sldId="319"/>
            <ac:grpSpMk id="35" creationId="{4CDBAE73-0DC1-4EDD-9018-6A85068FB617}"/>
          </ac:grpSpMkLst>
        </pc:grpChg>
        <pc:grpChg chg="add del mod">
          <ac:chgData name="Михаил Попов" userId="1ff28dec684c2c56" providerId="LiveId" clId="{252861CF-DDCC-4FFA-A7F0-EBC69B6BEE19}" dt="2020-12-06T13:08:19.015" v="6575" actId="165"/>
          <ac:grpSpMkLst>
            <pc:docMk/>
            <pc:sldMk cId="1971948395" sldId="319"/>
            <ac:grpSpMk id="36" creationId="{E63E8D53-817C-4278-B3F8-F84C7C8339ED}"/>
          </ac:grpSpMkLst>
        </pc:grpChg>
        <pc:grpChg chg="add mod">
          <ac:chgData name="Михаил Попов" userId="1ff28dec684c2c56" providerId="LiveId" clId="{252861CF-DDCC-4FFA-A7F0-EBC69B6BEE19}" dt="2020-12-06T13:08:35.907" v="6576" actId="164"/>
          <ac:grpSpMkLst>
            <pc:docMk/>
            <pc:sldMk cId="1971948395" sldId="319"/>
            <ac:grpSpMk id="37" creationId="{C1D32EAC-294B-45B7-AD72-5390C8C22772}"/>
          </ac:grpSpMkLst>
        </pc:grpChg>
        <pc:picChg chg="add del mod">
          <ac:chgData name="Михаил Попов" userId="1ff28dec684c2c56" providerId="LiveId" clId="{252861CF-DDCC-4FFA-A7F0-EBC69B6BEE19}" dt="2020-12-06T13:08:43.830" v="6577" actId="478"/>
          <ac:picMkLst>
            <pc:docMk/>
            <pc:sldMk cId="1971948395" sldId="319"/>
            <ac:picMk id="5" creationId="{D1DAA3D1-28D2-481E-9776-F414242C951E}"/>
          </ac:picMkLst>
        </pc:pic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1" creationId="{2B0FD290-C81F-4199-BA31-11A5931E4321}"/>
          </ac:cxnSpMkLst>
        </pc:cxn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5" creationId="{A98ED8C7-F2A3-4D67-A519-D7CB705E5636}"/>
          </ac:cxnSpMkLst>
        </pc:cxn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6" creationId="{5737D855-6B6D-43EF-9C13-EE8B0B6C2F61}"/>
          </ac:cxnSpMkLst>
        </pc:cxn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7" creationId="{C5685A08-F2F3-4A79-B9E0-177CACD6A54F}"/>
          </ac:cxnSpMkLst>
        </pc:cxn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8" creationId="{E399EDAF-5304-4D8B-B9A0-A43C2AE9D695}"/>
          </ac:cxnSpMkLst>
        </pc:cxnChg>
        <pc:cxnChg chg="add mod topLvl">
          <ac:chgData name="Михаил Попов" userId="1ff28dec684c2c56" providerId="LiveId" clId="{252861CF-DDCC-4FFA-A7F0-EBC69B6BEE19}" dt="2020-12-06T13:08:35.907" v="6576" actId="164"/>
          <ac:cxnSpMkLst>
            <pc:docMk/>
            <pc:sldMk cId="1971948395" sldId="319"/>
            <ac:cxnSpMk id="29" creationId="{631C37F4-39AC-4809-B94F-CB235C5BE4CF}"/>
          </ac:cxnSpMkLst>
        </pc:cxnChg>
      </pc:sldChg>
      <pc:sldChg chg="modSp add mod modAnim">
        <pc:chgData name="Михаил Попов" userId="1ff28dec684c2c56" providerId="LiveId" clId="{252861CF-DDCC-4FFA-A7F0-EBC69B6BEE19}" dt="2020-12-06T14:20:01.001" v="6972" actId="20577"/>
        <pc:sldMkLst>
          <pc:docMk/>
          <pc:sldMk cId="2878591168" sldId="320"/>
        </pc:sldMkLst>
        <pc:spChg chg="mod">
          <ac:chgData name="Михаил Попов" userId="1ff28dec684c2c56" providerId="LiveId" clId="{252861CF-DDCC-4FFA-A7F0-EBC69B6BEE19}" dt="2020-12-06T10:05:25.282" v="2993" actId="20577"/>
          <ac:spMkLst>
            <pc:docMk/>
            <pc:sldMk cId="2878591168" sldId="320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4:20:01.001" v="6972" actId="20577"/>
          <ac:spMkLst>
            <pc:docMk/>
            <pc:sldMk cId="2878591168" sldId="320"/>
            <ac:spMk id="3" creationId="{2E9103B4-10EA-4D3D-86B5-2B5F5A6EDD1F}"/>
          </ac:spMkLst>
        </pc:spChg>
      </pc:sldChg>
      <pc:sldChg chg="addSp delSp modSp add mod delAnim modAnim">
        <pc:chgData name="Михаил Попов" userId="1ff28dec684c2c56" providerId="LiveId" clId="{252861CF-DDCC-4FFA-A7F0-EBC69B6BEE19}" dt="2020-12-06T13:21:17.651" v="6708"/>
        <pc:sldMkLst>
          <pc:docMk/>
          <pc:sldMk cId="964973378" sldId="321"/>
        </pc:sldMkLst>
        <pc:spChg chg="mod">
          <ac:chgData name="Михаил Попов" userId="1ff28dec684c2c56" providerId="LiveId" clId="{252861CF-DDCC-4FFA-A7F0-EBC69B6BEE19}" dt="2020-12-06T10:16:55.379" v="3793" actId="20577"/>
          <ac:spMkLst>
            <pc:docMk/>
            <pc:sldMk cId="964973378" sldId="321"/>
            <ac:spMk id="2" creationId="{322B7E80-341F-4843-BEFD-E9FD3872D2D3}"/>
          </ac:spMkLst>
        </pc:spChg>
        <pc:spChg chg="del mod">
          <ac:chgData name="Михаил Попов" userId="1ff28dec684c2c56" providerId="LiveId" clId="{252861CF-DDCC-4FFA-A7F0-EBC69B6BEE19}" dt="2020-12-06T10:17:23.785" v="3797" actId="478"/>
          <ac:spMkLst>
            <pc:docMk/>
            <pc:sldMk cId="964973378" sldId="321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0:17:26.727" v="3798" actId="478"/>
          <ac:spMkLst>
            <pc:docMk/>
            <pc:sldMk cId="964973378" sldId="321"/>
            <ac:spMk id="7" creationId="{A7EE6982-6E25-4692-8A2D-79FDEEAE917C}"/>
          </ac:spMkLst>
        </pc:spChg>
        <pc:spChg chg="add mod">
          <ac:chgData name="Михаил Попов" userId="1ff28dec684c2c56" providerId="LiveId" clId="{252861CF-DDCC-4FFA-A7F0-EBC69B6BEE19}" dt="2020-12-06T13:19:55.729" v="6697" actId="164"/>
          <ac:spMkLst>
            <pc:docMk/>
            <pc:sldMk cId="964973378" sldId="321"/>
            <ac:spMk id="8" creationId="{54A5E7C2-39FC-47D4-85E9-EC79A83E1D45}"/>
          </ac:spMkLst>
        </pc:spChg>
        <pc:spChg chg="add mod">
          <ac:chgData name="Михаил Попов" userId="1ff28dec684c2c56" providerId="LiveId" clId="{252861CF-DDCC-4FFA-A7F0-EBC69B6BEE19}" dt="2020-12-06T13:19:55.729" v="6697" actId="164"/>
          <ac:spMkLst>
            <pc:docMk/>
            <pc:sldMk cId="964973378" sldId="321"/>
            <ac:spMk id="9" creationId="{5C3B39BF-60BC-4D50-B454-0760D5FCB84E}"/>
          </ac:spMkLst>
        </pc:spChg>
        <pc:spChg chg="add mod">
          <ac:chgData name="Михаил Попов" userId="1ff28dec684c2c56" providerId="LiveId" clId="{252861CF-DDCC-4FFA-A7F0-EBC69B6BEE19}" dt="2020-12-06T13:19:55.729" v="6697" actId="164"/>
          <ac:spMkLst>
            <pc:docMk/>
            <pc:sldMk cId="964973378" sldId="321"/>
            <ac:spMk id="10" creationId="{ED7BF6C9-31AC-494B-9C14-6944FCE163E5}"/>
          </ac:spMkLst>
        </pc:spChg>
        <pc:spChg chg="add mod">
          <ac:chgData name="Михаил Попов" userId="1ff28dec684c2c56" providerId="LiveId" clId="{252861CF-DDCC-4FFA-A7F0-EBC69B6BEE19}" dt="2020-12-06T13:19:55.729" v="6697" actId="164"/>
          <ac:spMkLst>
            <pc:docMk/>
            <pc:sldMk cId="964973378" sldId="321"/>
            <ac:spMk id="11" creationId="{2C905299-C7F6-453F-A375-1D929891338C}"/>
          </ac:spMkLst>
        </pc:spChg>
        <pc:spChg chg="add mod">
          <ac:chgData name="Михаил Попов" userId="1ff28dec684c2c56" providerId="LiveId" clId="{252861CF-DDCC-4FFA-A7F0-EBC69B6BEE19}" dt="2020-12-06T13:19:55.729" v="6697" actId="164"/>
          <ac:spMkLst>
            <pc:docMk/>
            <pc:sldMk cId="964973378" sldId="321"/>
            <ac:spMk id="12" creationId="{3FCB1509-FE02-4473-85EC-CF88D070E256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19" creationId="{BE3C127D-DB5D-49AA-B303-2A21AB2847AB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0" creationId="{0F027ACE-615B-4554-8A13-F7DE73379CCA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1" creationId="{BBA205D3-00C0-4A26-A7BE-589EFC5F423C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2" creationId="{24CE4D8E-B4E9-46E8-BD09-E889FCF967CE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3" creationId="{759402BB-2D30-468B-AFD3-3F4FD583EBE5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8" creationId="{4B54A88C-F336-489F-8A5A-D8AE948F029D}"/>
          </ac:spMkLst>
        </pc:spChg>
        <pc:spChg chg="add mod">
          <ac:chgData name="Михаил Попов" userId="1ff28dec684c2c56" providerId="LiveId" clId="{252861CF-DDCC-4FFA-A7F0-EBC69B6BEE19}" dt="2020-12-06T13:20:01.226" v="6698" actId="164"/>
          <ac:spMkLst>
            <pc:docMk/>
            <pc:sldMk cId="964973378" sldId="321"/>
            <ac:spMk id="29" creationId="{2590BD9C-E5EC-45A2-A50B-30AEFE527630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37" creationId="{E406E165-639E-4B4D-8EF4-BFDCE9CC9780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38" creationId="{2A212D0A-E75F-46EF-BFEE-BDD48B6662DA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39" creationId="{85059A47-E8F3-4A7B-A9EA-1A268614F2EA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40" creationId="{EA5A9BC5-D913-4837-9939-031EFCC93BD2}"/>
          </ac:spMkLst>
        </pc:spChg>
        <pc:spChg chg="add del mod">
          <ac:chgData name="Михаил Попов" userId="1ff28dec684c2c56" providerId="LiveId" clId="{252861CF-DDCC-4FFA-A7F0-EBC69B6BEE19}" dt="2020-12-06T13:18:20.127" v="6675" actId="478"/>
          <ac:spMkLst>
            <pc:docMk/>
            <pc:sldMk cId="964973378" sldId="321"/>
            <ac:spMk id="41" creationId="{8B02506A-099D-4621-B4E9-39613CCCCE73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46" creationId="{D20087F0-78F0-4BB3-9437-21D777EFB566}"/>
          </ac:spMkLst>
        </pc:spChg>
        <pc:spChg chg="add del mod">
          <ac:chgData name="Михаил Попов" userId="1ff28dec684c2c56" providerId="LiveId" clId="{252861CF-DDCC-4FFA-A7F0-EBC69B6BEE19}" dt="2020-12-06T13:18:20.127" v="6675" actId="478"/>
          <ac:spMkLst>
            <pc:docMk/>
            <pc:sldMk cId="964973378" sldId="321"/>
            <ac:spMk id="47" creationId="{FC1C7F1F-26C0-4E5B-84EB-70D7F2CD7226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52" creationId="{2AB28484-A5D9-4824-BC19-2D22FCBE6E8D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56" creationId="{6B1920B8-8CA4-4310-8902-891E5E39FC54}"/>
          </ac:spMkLst>
        </pc:spChg>
        <pc:spChg chg="add mod">
          <ac:chgData name="Михаил Попов" userId="1ff28dec684c2c56" providerId="LiveId" clId="{252861CF-DDCC-4FFA-A7F0-EBC69B6BEE19}" dt="2020-12-06T13:20:05.748" v="6699" actId="164"/>
          <ac:spMkLst>
            <pc:docMk/>
            <pc:sldMk cId="964973378" sldId="321"/>
            <ac:spMk id="58" creationId="{33D2CF13-FE5A-4368-8692-22A6B72FD302}"/>
          </ac:spMkLst>
        </pc:spChg>
        <pc:grpChg chg="add mod">
          <ac:chgData name="Михаил Попов" userId="1ff28dec684c2c56" providerId="LiveId" clId="{252861CF-DDCC-4FFA-A7F0-EBC69B6BEE19}" dt="2020-12-06T13:21:04.677" v="6705" actId="1076"/>
          <ac:grpSpMkLst>
            <pc:docMk/>
            <pc:sldMk cId="964973378" sldId="321"/>
            <ac:grpSpMk id="62" creationId="{07792B52-8040-4BC7-8D5B-FB750A4AB898}"/>
          </ac:grpSpMkLst>
        </pc:grpChg>
        <pc:grpChg chg="add mod">
          <ac:chgData name="Михаил Попов" userId="1ff28dec684c2c56" providerId="LiveId" clId="{252861CF-DDCC-4FFA-A7F0-EBC69B6BEE19}" dt="2020-12-06T13:21:04.677" v="6705" actId="1076"/>
          <ac:grpSpMkLst>
            <pc:docMk/>
            <pc:sldMk cId="964973378" sldId="321"/>
            <ac:grpSpMk id="63" creationId="{DDB910BE-55E6-40B2-B596-FB64EFF9DA2C}"/>
          </ac:grpSpMkLst>
        </pc:grpChg>
        <pc:grpChg chg="add mod">
          <ac:chgData name="Михаил Попов" userId="1ff28dec684c2c56" providerId="LiveId" clId="{252861CF-DDCC-4FFA-A7F0-EBC69B6BEE19}" dt="2020-12-06T13:21:04.677" v="6705" actId="1076"/>
          <ac:grpSpMkLst>
            <pc:docMk/>
            <pc:sldMk cId="964973378" sldId="321"/>
            <ac:grpSpMk id="64" creationId="{1AFE8D90-6934-43BA-ABC9-D1604F1A2BC9}"/>
          </ac:grpSpMkLst>
        </pc:grpChg>
        <pc:picChg chg="add del mod">
          <ac:chgData name="Михаил Попов" userId="1ff28dec684c2c56" providerId="LiveId" clId="{252861CF-DDCC-4FFA-A7F0-EBC69B6BEE19}" dt="2020-12-06T13:20:52.127" v="6704" actId="478"/>
          <ac:picMkLst>
            <pc:docMk/>
            <pc:sldMk cId="964973378" sldId="321"/>
            <ac:picMk id="5" creationId="{50D3F003-241C-49CC-B7D1-E5287B40CC33}"/>
          </ac:picMkLst>
        </pc:picChg>
        <pc:cxnChg chg="add mod">
          <ac:chgData name="Михаил Попов" userId="1ff28dec684c2c56" providerId="LiveId" clId="{252861CF-DDCC-4FFA-A7F0-EBC69B6BEE19}" dt="2020-12-06T13:19:55.729" v="6697" actId="164"/>
          <ac:cxnSpMkLst>
            <pc:docMk/>
            <pc:sldMk cId="964973378" sldId="321"/>
            <ac:cxnSpMk id="13" creationId="{F6519A5D-13CA-447C-969A-7CA6E262B574}"/>
          </ac:cxnSpMkLst>
        </pc:cxnChg>
        <pc:cxnChg chg="add mod">
          <ac:chgData name="Михаил Попов" userId="1ff28dec684c2c56" providerId="LiveId" clId="{252861CF-DDCC-4FFA-A7F0-EBC69B6BEE19}" dt="2020-12-06T13:19:55.729" v="6697" actId="164"/>
          <ac:cxnSpMkLst>
            <pc:docMk/>
            <pc:sldMk cId="964973378" sldId="321"/>
            <ac:cxnSpMk id="16" creationId="{B8AFBCEC-B31A-4C06-86A6-16ED79189C49}"/>
          </ac:cxnSpMkLst>
        </pc:cxnChg>
        <pc:cxnChg chg="add mod">
          <ac:chgData name="Михаил Попов" userId="1ff28dec684c2c56" providerId="LiveId" clId="{252861CF-DDCC-4FFA-A7F0-EBC69B6BEE19}" dt="2020-12-06T13:19:55.729" v="6697" actId="164"/>
          <ac:cxnSpMkLst>
            <pc:docMk/>
            <pc:sldMk cId="964973378" sldId="321"/>
            <ac:cxnSpMk id="17" creationId="{5B6A6C15-A8A6-4A0A-956D-6DA17D53FAB4}"/>
          </ac:cxnSpMkLst>
        </pc:cxnChg>
        <pc:cxnChg chg="add mod">
          <ac:chgData name="Михаил Попов" userId="1ff28dec684c2c56" providerId="LiveId" clId="{252861CF-DDCC-4FFA-A7F0-EBC69B6BEE19}" dt="2020-12-06T13:19:55.729" v="6697" actId="164"/>
          <ac:cxnSpMkLst>
            <pc:docMk/>
            <pc:sldMk cId="964973378" sldId="321"/>
            <ac:cxnSpMk id="18" creationId="{D24C5592-7734-4D96-B5A4-CF276E075B65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24" creationId="{0E6655B8-EFC8-4532-BB45-BC8FFAA9BD53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25" creationId="{3E9D9F89-0028-4E72-BCCE-007E1B8C4EC0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26" creationId="{9A182AA9-5D5F-48B7-8BE1-ED44FA6CA04C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27" creationId="{4D9275D9-6C36-49DA-921B-457B7EE7B48F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30" creationId="{1E0772B3-6989-47D9-A41C-A85E1681A68A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32" creationId="{30A58099-F0B6-4F8E-946B-555C4F48E3B6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33" creationId="{DF25D0BF-267D-4227-9929-A8E47841DA46}"/>
          </ac:cxnSpMkLst>
        </pc:cxnChg>
        <pc:cxnChg chg="add mod">
          <ac:chgData name="Михаил Попов" userId="1ff28dec684c2c56" providerId="LiveId" clId="{252861CF-DDCC-4FFA-A7F0-EBC69B6BEE19}" dt="2020-12-06T13:20:01.226" v="6698" actId="164"/>
          <ac:cxnSpMkLst>
            <pc:docMk/>
            <pc:sldMk cId="964973378" sldId="321"/>
            <ac:cxnSpMk id="36" creationId="{CC9F90DC-E423-4435-8946-7EA279DCB0C7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42" creationId="{B90EB03C-4F2C-4452-A498-189A83C4CB9A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43" creationId="{BF8EA879-B3CD-4F02-A61F-FF78AA6D4163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44" creationId="{7C5C9EBF-862A-4F1A-BBB6-6055960DBAFC}"/>
          </ac:cxnSpMkLst>
        </pc:cxnChg>
        <pc:cxnChg chg="add del mod">
          <ac:chgData name="Михаил Попов" userId="1ff28dec684c2c56" providerId="LiveId" clId="{252861CF-DDCC-4FFA-A7F0-EBC69B6BEE19}" dt="2020-12-06T13:18:20.127" v="6675" actId="478"/>
          <ac:cxnSpMkLst>
            <pc:docMk/>
            <pc:sldMk cId="964973378" sldId="321"/>
            <ac:cxnSpMk id="45" creationId="{497F6ECA-8690-4827-8FC7-189BA7F14219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48" creationId="{7E547C70-EB46-4C31-940E-080AE4EEEC36}"/>
          </ac:cxnSpMkLst>
        </pc:cxnChg>
        <pc:cxnChg chg="add del mod">
          <ac:chgData name="Михаил Попов" userId="1ff28dec684c2c56" providerId="LiveId" clId="{252861CF-DDCC-4FFA-A7F0-EBC69B6BEE19}" dt="2020-12-06T13:18:20.127" v="6675" actId="478"/>
          <ac:cxnSpMkLst>
            <pc:docMk/>
            <pc:sldMk cId="964973378" sldId="321"/>
            <ac:cxnSpMk id="49" creationId="{AFBDA750-80D1-473C-97AF-7BB221D9F200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50" creationId="{73792A6A-324A-4143-9B7C-EAF83F1C2B7D}"/>
          </ac:cxnSpMkLst>
        </pc:cxnChg>
        <pc:cxnChg chg="add del mod">
          <ac:chgData name="Михаил Попов" userId="1ff28dec684c2c56" providerId="LiveId" clId="{252861CF-DDCC-4FFA-A7F0-EBC69B6BEE19}" dt="2020-12-06T13:18:20.127" v="6675" actId="478"/>
          <ac:cxnSpMkLst>
            <pc:docMk/>
            <pc:sldMk cId="964973378" sldId="321"/>
            <ac:cxnSpMk id="51" creationId="{169C1665-8528-4A87-8D6E-331308B72758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55" creationId="{B719340C-EC38-477F-A8D4-16CDBB4ACF0B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59" creationId="{A7203FED-468A-4181-AF0F-68AC69BC6DF6}"/>
          </ac:cxnSpMkLst>
        </pc:cxnChg>
        <pc:cxnChg chg="add mod">
          <ac:chgData name="Михаил Попов" userId="1ff28dec684c2c56" providerId="LiveId" clId="{252861CF-DDCC-4FFA-A7F0-EBC69B6BEE19}" dt="2020-12-06T13:20:05.748" v="6699" actId="164"/>
          <ac:cxnSpMkLst>
            <pc:docMk/>
            <pc:sldMk cId="964973378" sldId="321"/>
            <ac:cxnSpMk id="61" creationId="{CD37FE0A-B6DB-468A-A91B-6155BC10C92E}"/>
          </ac:cxnSpMkLst>
        </pc:cxnChg>
      </pc:sldChg>
      <pc:sldChg chg="addSp delSp modSp add mod modAnim">
        <pc:chgData name="Михаил Попов" userId="1ff28dec684c2c56" providerId="LiveId" clId="{252861CF-DDCC-4FFA-A7F0-EBC69B6BEE19}" dt="2020-12-06T13:33:27.468" v="6743" actId="20577"/>
        <pc:sldMkLst>
          <pc:docMk/>
          <pc:sldMk cId="3483605591" sldId="322"/>
        </pc:sldMkLst>
        <pc:spChg chg="mod">
          <ac:chgData name="Михаил Попов" userId="1ff28dec684c2c56" providerId="LiveId" clId="{252861CF-DDCC-4FFA-A7F0-EBC69B6BEE19}" dt="2020-12-06T10:19:42.968" v="3834" actId="6549"/>
          <ac:spMkLst>
            <pc:docMk/>
            <pc:sldMk cId="3483605591" sldId="322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3:33:27.468" v="6743" actId="20577"/>
          <ac:spMkLst>
            <pc:docMk/>
            <pc:sldMk cId="3483605591" sldId="322"/>
            <ac:spMk id="3" creationId="{2E9103B4-10EA-4D3D-86B5-2B5F5A6EDD1F}"/>
          </ac:spMkLst>
        </pc:spChg>
        <pc:picChg chg="add del mod">
          <ac:chgData name="Михаил Попов" userId="1ff28dec684c2c56" providerId="LiveId" clId="{252861CF-DDCC-4FFA-A7F0-EBC69B6BEE19}" dt="2020-12-06T13:24:37.824" v="6713" actId="478"/>
          <ac:picMkLst>
            <pc:docMk/>
            <pc:sldMk cId="3483605591" sldId="322"/>
            <ac:picMk id="5" creationId="{F98612B4-4CC6-4423-BFEE-A1536F8A8188}"/>
          </ac:picMkLst>
        </pc:picChg>
        <pc:picChg chg="add del mod">
          <ac:chgData name="Михаил Попов" userId="1ff28dec684c2c56" providerId="LiveId" clId="{252861CF-DDCC-4FFA-A7F0-EBC69B6BEE19}" dt="2020-12-06T13:24:36.256" v="6712" actId="478"/>
          <ac:picMkLst>
            <pc:docMk/>
            <pc:sldMk cId="3483605591" sldId="322"/>
            <ac:picMk id="7" creationId="{DC5F2623-660B-41E1-893D-EDFC4045163E}"/>
          </ac:picMkLst>
        </pc:picChg>
        <pc:picChg chg="add mod">
          <ac:chgData name="Михаил Попов" userId="1ff28dec684c2c56" providerId="LiveId" clId="{252861CF-DDCC-4FFA-A7F0-EBC69B6BEE19}" dt="2020-12-06T13:31:19.861" v="6718" actId="1076"/>
          <ac:picMkLst>
            <pc:docMk/>
            <pc:sldMk cId="3483605591" sldId="322"/>
            <ac:picMk id="9" creationId="{6BEC13FA-1976-4024-A2A3-D22ADB0AE19E}"/>
          </ac:picMkLst>
        </pc:picChg>
        <pc:picChg chg="add mod">
          <ac:chgData name="Михаил Попов" userId="1ff28dec684c2c56" providerId="LiveId" clId="{252861CF-DDCC-4FFA-A7F0-EBC69B6BEE19}" dt="2020-12-06T13:32:10.712" v="6724" actId="1076"/>
          <ac:picMkLst>
            <pc:docMk/>
            <pc:sldMk cId="3483605591" sldId="322"/>
            <ac:picMk id="11" creationId="{BC16F698-4CFA-4B95-9D46-0A777547A3B7}"/>
          </ac:picMkLst>
        </pc:picChg>
      </pc:sldChg>
      <pc:sldChg chg="modSp add mod modAnim">
        <pc:chgData name="Михаил Попов" userId="1ff28dec684c2c56" providerId="LiveId" clId="{252861CF-DDCC-4FFA-A7F0-EBC69B6BEE19}" dt="2020-12-06T10:27:37.892" v="4434" actId="20577"/>
        <pc:sldMkLst>
          <pc:docMk/>
          <pc:sldMk cId="550084104" sldId="323"/>
        </pc:sldMkLst>
        <pc:spChg chg="mod">
          <ac:chgData name="Михаил Попов" userId="1ff28dec684c2c56" providerId="LiveId" clId="{252861CF-DDCC-4FFA-A7F0-EBC69B6BEE19}" dt="2020-12-06T10:25:45.643" v="4335" actId="20577"/>
          <ac:spMkLst>
            <pc:docMk/>
            <pc:sldMk cId="550084104" sldId="323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0:27:37.892" v="4434" actId="20577"/>
          <ac:spMkLst>
            <pc:docMk/>
            <pc:sldMk cId="550084104" sldId="323"/>
            <ac:spMk id="3" creationId="{2E9103B4-10EA-4D3D-86B5-2B5F5A6EDD1F}"/>
          </ac:spMkLst>
        </pc:spChg>
      </pc:sldChg>
      <pc:sldChg chg="addSp delSp modSp add mod delAnim">
        <pc:chgData name="Михаил Попов" userId="1ff28dec684c2c56" providerId="LiveId" clId="{252861CF-DDCC-4FFA-A7F0-EBC69B6BEE19}" dt="2020-12-06T13:35:31.861" v="6752" actId="1076"/>
        <pc:sldMkLst>
          <pc:docMk/>
          <pc:sldMk cId="356874632" sldId="324"/>
        </pc:sldMkLst>
        <pc:spChg chg="mod">
          <ac:chgData name="Михаил Попов" userId="1ff28dec684c2c56" providerId="LiveId" clId="{252861CF-DDCC-4FFA-A7F0-EBC69B6BEE19}" dt="2020-12-06T10:28:05.412" v="4467" actId="20577"/>
          <ac:spMkLst>
            <pc:docMk/>
            <pc:sldMk cId="356874632" sldId="324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0:28:16.722" v="4468" actId="478"/>
          <ac:spMkLst>
            <pc:docMk/>
            <pc:sldMk cId="356874632" sldId="324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0:28:20.087" v="4469" actId="478"/>
          <ac:spMkLst>
            <pc:docMk/>
            <pc:sldMk cId="356874632" sldId="324"/>
            <ac:spMk id="5" creationId="{21E97477-6F52-4F46-B2A7-11E8ACD6609B}"/>
          </ac:spMkLst>
        </pc:spChg>
        <pc:picChg chg="add del mod">
          <ac:chgData name="Михаил Попов" userId="1ff28dec684c2c56" providerId="LiveId" clId="{252861CF-DDCC-4FFA-A7F0-EBC69B6BEE19}" dt="2020-12-06T13:35:04.849" v="6744" actId="478"/>
          <ac:picMkLst>
            <pc:docMk/>
            <pc:sldMk cId="356874632" sldId="324"/>
            <ac:picMk id="7" creationId="{21BE59F6-7A9A-40A9-A696-006DDEAB8417}"/>
          </ac:picMkLst>
        </pc:picChg>
        <pc:picChg chg="add mod">
          <ac:chgData name="Михаил Попов" userId="1ff28dec684c2c56" providerId="LiveId" clId="{252861CF-DDCC-4FFA-A7F0-EBC69B6BEE19}" dt="2020-12-06T13:35:31.861" v="6752" actId="1076"/>
          <ac:picMkLst>
            <pc:docMk/>
            <pc:sldMk cId="356874632" sldId="324"/>
            <ac:picMk id="9" creationId="{9645010E-4DD0-4DFE-820F-C944334989E5}"/>
          </ac:picMkLst>
        </pc:picChg>
      </pc:sldChg>
      <pc:sldChg chg="addSp delSp modSp add mod delAnim modAnim">
        <pc:chgData name="Михаил Попов" userId="1ff28dec684c2c56" providerId="LiveId" clId="{252861CF-DDCC-4FFA-A7F0-EBC69B6BEE19}" dt="2020-12-06T13:51:20.923" v="6868"/>
        <pc:sldMkLst>
          <pc:docMk/>
          <pc:sldMk cId="2484830647" sldId="325"/>
        </pc:sldMkLst>
        <pc:spChg chg="mod">
          <ac:chgData name="Михаил Попов" userId="1ff28dec684c2c56" providerId="LiveId" clId="{252861CF-DDCC-4FFA-A7F0-EBC69B6BEE19}" dt="2020-12-06T10:28:39.931" v="4508" actId="20577"/>
          <ac:spMkLst>
            <pc:docMk/>
            <pc:sldMk cId="2484830647" sldId="325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0:28:43.290" v="4509" actId="478"/>
          <ac:spMkLst>
            <pc:docMk/>
            <pc:sldMk cId="2484830647" sldId="325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0:28:45.191" v="4510" actId="478"/>
          <ac:spMkLst>
            <pc:docMk/>
            <pc:sldMk cId="2484830647" sldId="325"/>
            <ac:spMk id="5" creationId="{2968D7D1-D13B-4B69-9A73-DA24A5634074}"/>
          </ac:spMkLst>
        </pc:spChg>
        <pc:grpChg chg="add del mod">
          <ac:chgData name="Михаил Попов" userId="1ff28dec684c2c56" providerId="LiveId" clId="{252861CF-DDCC-4FFA-A7F0-EBC69B6BEE19}" dt="2020-12-06T13:51:01.508" v="6864" actId="165"/>
          <ac:grpSpMkLst>
            <pc:docMk/>
            <pc:sldMk cId="2484830647" sldId="325"/>
            <ac:grpSpMk id="19" creationId="{C70F6C94-3857-4083-AA18-06D7CEC20F96}"/>
          </ac:grpSpMkLst>
        </pc:grpChg>
        <pc:grpChg chg="add mod">
          <ac:chgData name="Михаил Попов" userId="1ff28dec684c2c56" providerId="LiveId" clId="{252861CF-DDCC-4FFA-A7F0-EBC69B6BEE19}" dt="2020-12-06T13:49:34.040" v="6853" actId="164"/>
          <ac:grpSpMkLst>
            <pc:docMk/>
            <pc:sldMk cId="2484830647" sldId="325"/>
            <ac:grpSpMk id="26" creationId="{87254C7C-9E61-494E-8840-ECE1427098FD}"/>
          </ac:grpSpMkLst>
        </pc:grpChg>
        <pc:picChg chg="add del">
          <ac:chgData name="Михаил Попов" userId="1ff28dec684c2c56" providerId="LiveId" clId="{252861CF-DDCC-4FFA-A7F0-EBC69B6BEE19}" dt="2020-12-06T13:44:55.185" v="6822" actId="478"/>
          <ac:picMkLst>
            <pc:docMk/>
            <pc:sldMk cId="2484830647" sldId="325"/>
            <ac:picMk id="7" creationId="{EF0058A4-D881-4967-A3CB-08685108D1AC}"/>
          </ac:picMkLst>
        </pc:picChg>
        <pc:picChg chg="add mod">
          <ac:chgData name="Михаил Попов" userId="1ff28dec684c2c56" providerId="LiveId" clId="{252861CF-DDCC-4FFA-A7F0-EBC69B6BEE19}" dt="2020-12-06T13:45:02.439" v="6825" actId="1076"/>
          <ac:picMkLst>
            <pc:docMk/>
            <pc:sldMk cId="2484830647" sldId="325"/>
            <ac:picMk id="9" creationId="{F93C2849-F099-4787-AB2A-68E598B390AD}"/>
          </ac:picMkLst>
        </pc:picChg>
        <pc:cxnChg chg="add mod ord topLvl">
          <ac:chgData name="Михаил Попов" userId="1ff28dec684c2c56" providerId="LiveId" clId="{252861CF-DDCC-4FFA-A7F0-EBC69B6BEE19}" dt="2020-12-06T13:51:01.508" v="6864" actId="165"/>
          <ac:cxnSpMkLst>
            <pc:docMk/>
            <pc:sldMk cId="2484830647" sldId="325"/>
            <ac:cxnSpMk id="10" creationId="{F3AA006B-EA4E-489F-9254-155436D1E0F8}"/>
          </ac:cxnSpMkLst>
        </pc:cxnChg>
        <pc:cxnChg chg="add mod ord topLvl">
          <ac:chgData name="Михаил Попов" userId="1ff28dec684c2c56" providerId="LiveId" clId="{252861CF-DDCC-4FFA-A7F0-EBC69B6BEE19}" dt="2020-12-06T13:51:01.508" v="6864" actId="165"/>
          <ac:cxnSpMkLst>
            <pc:docMk/>
            <pc:sldMk cId="2484830647" sldId="325"/>
            <ac:cxnSpMk id="13" creationId="{5E29572B-F5B4-453D-B812-44BFC289839E}"/>
          </ac:cxnSpMkLst>
        </pc:cxnChg>
        <pc:cxnChg chg="add mod ord topLvl">
          <ac:chgData name="Михаил Попов" userId="1ff28dec684c2c56" providerId="LiveId" clId="{252861CF-DDCC-4FFA-A7F0-EBC69B6BEE19}" dt="2020-12-06T13:51:01.508" v="6864" actId="165"/>
          <ac:cxnSpMkLst>
            <pc:docMk/>
            <pc:sldMk cId="2484830647" sldId="325"/>
            <ac:cxnSpMk id="16" creationId="{6DDC71A0-06D7-450A-A417-7254AFF2512B}"/>
          </ac:cxnSpMkLst>
        </pc:cxnChg>
        <pc:cxnChg chg="add mod">
          <ac:chgData name="Михаил Попов" userId="1ff28dec684c2c56" providerId="LiveId" clId="{252861CF-DDCC-4FFA-A7F0-EBC69B6BEE19}" dt="2020-12-06T13:49:05.441" v="6845" actId="1036"/>
          <ac:cxnSpMkLst>
            <pc:docMk/>
            <pc:sldMk cId="2484830647" sldId="325"/>
            <ac:cxnSpMk id="20" creationId="{BB2AAE4B-D6CA-4B44-962D-DEC0F8F0DE16}"/>
          </ac:cxnSpMkLst>
        </pc:cxnChg>
        <pc:cxnChg chg="add mod">
          <ac:chgData name="Михаил Попов" userId="1ff28dec684c2c56" providerId="LiveId" clId="{252861CF-DDCC-4FFA-A7F0-EBC69B6BEE19}" dt="2020-12-06T13:49:15.682" v="6848" actId="14100"/>
          <ac:cxnSpMkLst>
            <pc:docMk/>
            <pc:sldMk cId="2484830647" sldId="325"/>
            <ac:cxnSpMk id="22" creationId="{ED71EA45-386E-47D6-8715-B9CA3E4C3BA1}"/>
          </ac:cxnSpMkLst>
        </pc:cxnChg>
        <pc:cxnChg chg="add mod">
          <ac:chgData name="Михаил Попов" userId="1ff28dec684c2c56" providerId="LiveId" clId="{252861CF-DDCC-4FFA-A7F0-EBC69B6BEE19}" dt="2020-12-06T13:49:34.040" v="6853" actId="164"/>
          <ac:cxnSpMkLst>
            <pc:docMk/>
            <pc:sldMk cId="2484830647" sldId="325"/>
            <ac:cxnSpMk id="24" creationId="{814B8E66-1D08-43CD-92DF-3EBAA06A4410}"/>
          </ac:cxnSpMkLst>
        </pc:cxnChg>
        <pc:cxnChg chg="add mod">
          <ac:chgData name="Михаил Попов" userId="1ff28dec684c2c56" providerId="LiveId" clId="{252861CF-DDCC-4FFA-A7F0-EBC69B6BEE19}" dt="2020-12-06T13:49:34.040" v="6853" actId="164"/>
          <ac:cxnSpMkLst>
            <pc:docMk/>
            <pc:sldMk cId="2484830647" sldId="325"/>
            <ac:cxnSpMk id="25" creationId="{79E31B49-35FC-4BD4-A2C6-0F62FCCB0B24}"/>
          </ac:cxnSpMkLst>
        </pc:cxnChg>
      </pc:sldChg>
      <pc:sldChg chg="addSp delSp modSp add mod delAnim">
        <pc:chgData name="Михаил Попов" userId="1ff28dec684c2c56" providerId="LiveId" clId="{252861CF-DDCC-4FFA-A7F0-EBC69B6BEE19}" dt="2020-12-06T13:52:40.785" v="6875"/>
        <pc:sldMkLst>
          <pc:docMk/>
          <pc:sldMk cId="1649609739" sldId="326"/>
        </pc:sldMkLst>
        <pc:spChg chg="mod">
          <ac:chgData name="Михаил Попов" userId="1ff28dec684c2c56" providerId="LiveId" clId="{252861CF-DDCC-4FFA-A7F0-EBC69B6BEE19}" dt="2020-12-06T10:30:45.732" v="4543" actId="20577"/>
          <ac:spMkLst>
            <pc:docMk/>
            <pc:sldMk cId="1649609739" sldId="326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0:30:48.258" v="4544" actId="478"/>
          <ac:spMkLst>
            <pc:docMk/>
            <pc:sldMk cId="1649609739" sldId="326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0:30:50.400" v="4545" actId="478"/>
          <ac:spMkLst>
            <pc:docMk/>
            <pc:sldMk cId="1649609739" sldId="326"/>
            <ac:spMk id="5" creationId="{4BAC352F-ACCE-4BEB-94F4-46C15ECBC05F}"/>
          </ac:spMkLst>
        </pc:spChg>
        <pc:picChg chg="add del">
          <ac:chgData name="Михаил Попов" userId="1ff28dec684c2c56" providerId="LiveId" clId="{252861CF-DDCC-4FFA-A7F0-EBC69B6BEE19}" dt="2020-12-06T13:52:06.385" v="6872" actId="478"/>
          <ac:picMkLst>
            <pc:docMk/>
            <pc:sldMk cId="1649609739" sldId="326"/>
            <ac:picMk id="7" creationId="{9A0FB26F-2843-4904-ACFD-11075208F7E8}"/>
          </ac:picMkLst>
        </pc:picChg>
        <pc:picChg chg="add mod">
          <ac:chgData name="Михаил Попов" userId="1ff28dec684c2c56" providerId="LiveId" clId="{252861CF-DDCC-4FFA-A7F0-EBC69B6BEE19}" dt="2020-12-06T13:52:40.785" v="6875"/>
          <ac:picMkLst>
            <pc:docMk/>
            <pc:sldMk cId="1649609739" sldId="326"/>
            <ac:picMk id="9" creationId="{5662E76E-E80C-412E-AEE4-EADE05649DDD}"/>
          </ac:picMkLst>
        </pc:picChg>
      </pc:sldChg>
      <pc:sldChg chg="addSp delSp modSp add mod modAnim">
        <pc:chgData name="Михаил Попов" userId="1ff28dec684c2c56" providerId="LiveId" clId="{252861CF-DDCC-4FFA-A7F0-EBC69B6BEE19}" dt="2020-12-06T13:58:09.568" v="6897" actId="14100"/>
        <pc:sldMkLst>
          <pc:docMk/>
          <pc:sldMk cId="479507090" sldId="327"/>
        </pc:sldMkLst>
        <pc:spChg chg="mod">
          <ac:chgData name="Михаил Попов" userId="1ff28dec684c2c56" providerId="LiveId" clId="{252861CF-DDCC-4FFA-A7F0-EBC69B6BEE19}" dt="2020-12-06T10:31:46.115" v="4559" actId="20577"/>
          <ac:spMkLst>
            <pc:docMk/>
            <pc:sldMk cId="479507090" sldId="327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3:58:09.568" v="6897" actId="14100"/>
          <ac:spMkLst>
            <pc:docMk/>
            <pc:sldMk cId="479507090" sldId="327"/>
            <ac:spMk id="3" creationId="{2E9103B4-10EA-4D3D-86B5-2B5F5A6EDD1F}"/>
          </ac:spMkLst>
        </pc:spChg>
        <pc:picChg chg="add del mod">
          <ac:chgData name="Михаил Попов" userId="1ff28dec684c2c56" providerId="LiveId" clId="{252861CF-DDCC-4FFA-A7F0-EBC69B6BEE19}" dt="2020-12-06T13:54:56.977" v="6876" actId="478"/>
          <ac:picMkLst>
            <pc:docMk/>
            <pc:sldMk cId="479507090" sldId="327"/>
            <ac:picMk id="5" creationId="{34D59C2A-3D5B-463F-A30F-8B8A91CDE6C4}"/>
          </ac:picMkLst>
        </pc:picChg>
        <pc:picChg chg="add del mod">
          <ac:chgData name="Михаил Попов" userId="1ff28dec684c2c56" providerId="LiveId" clId="{252861CF-DDCC-4FFA-A7F0-EBC69B6BEE19}" dt="2020-12-06T13:57:14.209" v="6884" actId="478"/>
          <ac:picMkLst>
            <pc:docMk/>
            <pc:sldMk cId="479507090" sldId="327"/>
            <ac:picMk id="7" creationId="{1FFB7A8C-0B5B-4AD8-9F7F-EE4C412E3191}"/>
          </ac:picMkLst>
        </pc:picChg>
        <pc:picChg chg="add mod">
          <ac:chgData name="Михаил Попов" userId="1ff28dec684c2c56" providerId="LiveId" clId="{252861CF-DDCC-4FFA-A7F0-EBC69B6BEE19}" dt="2020-12-06T13:57:23.212" v="6888" actId="1076"/>
          <ac:picMkLst>
            <pc:docMk/>
            <pc:sldMk cId="479507090" sldId="327"/>
            <ac:picMk id="9" creationId="{4957E0CD-E8B1-4491-B3B6-17A60F5A58E0}"/>
          </ac:picMkLst>
        </pc:picChg>
        <pc:picChg chg="add mod">
          <ac:chgData name="Михаил Попов" userId="1ff28dec684c2c56" providerId="LiveId" clId="{252861CF-DDCC-4FFA-A7F0-EBC69B6BEE19}" dt="2020-12-06T13:57:30.092" v="6890"/>
          <ac:picMkLst>
            <pc:docMk/>
            <pc:sldMk cId="479507090" sldId="327"/>
            <ac:picMk id="11" creationId="{A0D2C153-664C-4D7F-88BA-826D35619F6C}"/>
          </ac:picMkLst>
        </pc:picChg>
      </pc:sldChg>
      <pc:sldChg chg="addSp delSp modSp add mod modAnim">
        <pc:chgData name="Михаил Попов" userId="1ff28dec684c2c56" providerId="LiveId" clId="{252861CF-DDCC-4FFA-A7F0-EBC69B6BEE19}" dt="2020-12-06T14:08:23.049" v="6944" actId="167"/>
        <pc:sldMkLst>
          <pc:docMk/>
          <pc:sldMk cId="567241093" sldId="328"/>
        </pc:sldMkLst>
        <pc:spChg chg="mod">
          <ac:chgData name="Михаил Попов" userId="1ff28dec684c2c56" providerId="LiveId" clId="{252861CF-DDCC-4FFA-A7F0-EBC69B6BEE19}" dt="2020-12-06T10:32:51.267" v="4607" actId="20577"/>
          <ac:spMkLst>
            <pc:docMk/>
            <pc:sldMk cId="567241093" sldId="328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0:39:35.576" v="4817" actId="27636"/>
          <ac:spMkLst>
            <pc:docMk/>
            <pc:sldMk cId="567241093" sldId="328"/>
            <ac:spMk id="3" creationId="{2E9103B4-10EA-4D3D-86B5-2B5F5A6EDD1F}"/>
          </ac:spMkLst>
        </pc:spChg>
        <pc:picChg chg="add del mod">
          <ac:chgData name="Михаил Попов" userId="1ff28dec684c2c56" providerId="LiveId" clId="{252861CF-DDCC-4FFA-A7F0-EBC69B6BEE19}" dt="2020-12-06T14:03:37.554" v="6901" actId="478"/>
          <ac:picMkLst>
            <pc:docMk/>
            <pc:sldMk cId="567241093" sldId="328"/>
            <ac:picMk id="5" creationId="{00634791-8270-4F5C-A29E-450E309AF569}"/>
          </ac:picMkLst>
        </pc:picChg>
        <pc:picChg chg="add del mod">
          <ac:chgData name="Михаил Попов" userId="1ff28dec684c2c56" providerId="LiveId" clId="{252861CF-DDCC-4FFA-A7F0-EBC69B6BEE19}" dt="2020-12-06T14:04:39.914" v="6908" actId="478"/>
          <ac:picMkLst>
            <pc:docMk/>
            <pc:sldMk cId="567241093" sldId="328"/>
            <ac:picMk id="7" creationId="{FDA26DA4-E3F2-4A87-AE8C-EAC26B1F4655}"/>
          </ac:picMkLst>
        </pc:picChg>
        <pc:picChg chg="add del mod">
          <ac:chgData name="Михаил Попов" userId="1ff28dec684c2c56" providerId="LiveId" clId="{252861CF-DDCC-4FFA-A7F0-EBC69B6BEE19}" dt="2020-12-06T14:06:59.130" v="6915" actId="478"/>
          <ac:picMkLst>
            <pc:docMk/>
            <pc:sldMk cId="567241093" sldId="328"/>
            <ac:picMk id="9" creationId="{6B211AA6-C569-4DAC-98E7-F26BCB68F07C}"/>
          </ac:picMkLst>
        </pc:picChg>
        <pc:picChg chg="add mod">
          <ac:chgData name="Михаил Попов" userId="1ff28dec684c2c56" providerId="LiveId" clId="{252861CF-DDCC-4FFA-A7F0-EBC69B6BEE19}" dt="2020-12-06T14:03:59.022" v="6907" actId="1076"/>
          <ac:picMkLst>
            <pc:docMk/>
            <pc:sldMk cId="567241093" sldId="328"/>
            <ac:picMk id="11" creationId="{C558FC39-EDD8-4D4B-8B0A-659B32BE2F8E}"/>
          </ac:picMkLst>
        </pc:picChg>
        <pc:picChg chg="add mod ord">
          <ac:chgData name="Михаил Попов" userId="1ff28dec684c2c56" providerId="LiveId" clId="{252861CF-DDCC-4FFA-A7F0-EBC69B6BEE19}" dt="2020-12-06T14:08:23.049" v="6944" actId="167"/>
          <ac:picMkLst>
            <pc:docMk/>
            <pc:sldMk cId="567241093" sldId="328"/>
            <ac:picMk id="13" creationId="{86871197-0024-4C79-8738-A2AF3DC015BA}"/>
          </ac:picMkLst>
        </pc:picChg>
        <pc:picChg chg="add mod">
          <ac:chgData name="Михаил Попов" userId="1ff28dec684c2c56" providerId="LiveId" clId="{252861CF-DDCC-4FFA-A7F0-EBC69B6BEE19}" dt="2020-12-06T14:07:26.738" v="6928" actId="1036"/>
          <ac:picMkLst>
            <pc:docMk/>
            <pc:sldMk cId="567241093" sldId="328"/>
            <ac:picMk id="15" creationId="{56EFDB01-ED49-40BA-87F2-D670E1312ABE}"/>
          </ac:picMkLst>
        </pc:picChg>
      </pc:sldChg>
      <pc:sldChg chg="modSp add mod modAnim">
        <pc:chgData name="Михаил Попов" userId="1ff28dec684c2c56" providerId="LiveId" clId="{252861CF-DDCC-4FFA-A7F0-EBC69B6BEE19}" dt="2020-12-06T10:41:05.459" v="4973" actId="20577"/>
        <pc:sldMkLst>
          <pc:docMk/>
          <pc:sldMk cId="373007221" sldId="329"/>
        </pc:sldMkLst>
        <pc:spChg chg="mod">
          <ac:chgData name="Михаил Попов" userId="1ff28dec684c2c56" providerId="LiveId" clId="{252861CF-DDCC-4FFA-A7F0-EBC69B6BEE19}" dt="2020-12-06T10:40:30.172" v="4861" actId="20577"/>
          <ac:spMkLst>
            <pc:docMk/>
            <pc:sldMk cId="373007221" sldId="329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0:41:05.459" v="4973" actId="20577"/>
          <ac:spMkLst>
            <pc:docMk/>
            <pc:sldMk cId="373007221" sldId="329"/>
            <ac:spMk id="3" creationId="{2E9103B4-10EA-4D3D-86B5-2B5F5A6EDD1F}"/>
          </ac:spMkLst>
        </pc:spChg>
      </pc:sldChg>
      <pc:sldChg chg="modSp add mod modAnim">
        <pc:chgData name="Михаил Попов" userId="1ff28dec684c2c56" providerId="LiveId" clId="{252861CF-DDCC-4FFA-A7F0-EBC69B6BEE19}" dt="2020-12-06T10:55:00.140" v="5287" actId="20577"/>
        <pc:sldMkLst>
          <pc:docMk/>
          <pc:sldMk cId="4244372727" sldId="330"/>
        </pc:sldMkLst>
        <pc:spChg chg="mod">
          <ac:chgData name="Михаил Попов" userId="1ff28dec684c2c56" providerId="LiveId" clId="{252861CF-DDCC-4FFA-A7F0-EBC69B6BEE19}" dt="2020-12-06T10:46:20.316" v="4991" actId="20577"/>
          <ac:spMkLst>
            <pc:docMk/>
            <pc:sldMk cId="4244372727" sldId="330"/>
            <ac:spMk id="2" creationId="{322B7E80-341F-4843-BEFD-E9FD3872D2D3}"/>
          </ac:spMkLst>
        </pc:spChg>
        <pc:spChg chg="mod">
          <ac:chgData name="Михаил Попов" userId="1ff28dec684c2c56" providerId="LiveId" clId="{252861CF-DDCC-4FFA-A7F0-EBC69B6BEE19}" dt="2020-12-06T10:55:00.140" v="5287" actId="20577"/>
          <ac:spMkLst>
            <pc:docMk/>
            <pc:sldMk cId="4244372727" sldId="330"/>
            <ac:spMk id="3" creationId="{2E9103B4-10EA-4D3D-86B5-2B5F5A6EDD1F}"/>
          </ac:spMkLst>
        </pc:spChg>
      </pc:sldChg>
      <pc:sldChg chg="addSp delSp modSp add mod ord delAnim">
        <pc:chgData name="Михаил Попов" userId="1ff28dec684c2c56" providerId="LiveId" clId="{252861CF-DDCC-4FFA-A7F0-EBC69B6BEE19}" dt="2020-12-06T12:33:07.905" v="6047" actId="20577"/>
        <pc:sldMkLst>
          <pc:docMk/>
          <pc:sldMk cId="3955781127" sldId="331"/>
        </pc:sldMkLst>
        <pc:spChg chg="mod">
          <ac:chgData name="Михаил Попов" userId="1ff28dec684c2c56" providerId="LiveId" clId="{252861CF-DDCC-4FFA-A7F0-EBC69B6BEE19}" dt="2020-12-06T10:59:44.380" v="5305" actId="20577"/>
          <ac:spMkLst>
            <pc:docMk/>
            <pc:sldMk cId="3955781127" sldId="331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0:59:57.892" v="5306" actId="478"/>
          <ac:spMkLst>
            <pc:docMk/>
            <pc:sldMk cId="3955781127" sldId="331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1:00:01.161" v="5307" actId="478"/>
          <ac:spMkLst>
            <pc:docMk/>
            <pc:sldMk cId="3955781127" sldId="331"/>
            <ac:spMk id="5" creationId="{A995C6C2-346C-43E2-90E1-644F3FC0E3B5}"/>
          </ac:spMkLst>
        </pc:spChg>
        <pc:spChg chg="add mod">
          <ac:chgData name="Михаил Попов" userId="1ff28dec684c2c56" providerId="LiveId" clId="{252861CF-DDCC-4FFA-A7F0-EBC69B6BEE19}" dt="2020-12-06T12:32:41.518" v="6000" actId="1035"/>
          <ac:spMkLst>
            <pc:docMk/>
            <pc:sldMk cId="3955781127" sldId="331"/>
            <ac:spMk id="13" creationId="{3EDD33D1-6F25-4F13-A839-480CFAC535A4}"/>
          </ac:spMkLst>
        </pc:spChg>
        <pc:spChg chg="add mod">
          <ac:chgData name="Михаил Попов" userId="1ff28dec684c2c56" providerId="LiveId" clId="{252861CF-DDCC-4FFA-A7F0-EBC69B6BEE19}" dt="2020-12-06T12:32:41.518" v="6000" actId="1035"/>
          <ac:spMkLst>
            <pc:docMk/>
            <pc:sldMk cId="3955781127" sldId="331"/>
            <ac:spMk id="14" creationId="{84632879-2E15-4A49-A780-A8CBD20B35B9}"/>
          </ac:spMkLst>
        </pc:spChg>
        <pc:spChg chg="add mod">
          <ac:chgData name="Михаил Попов" userId="1ff28dec684c2c56" providerId="LiveId" clId="{252861CF-DDCC-4FFA-A7F0-EBC69B6BEE19}" dt="2020-12-06T12:33:07.905" v="6047" actId="20577"/>
          <ac:spMkLst>
            <pc:docMk/>
            <pc:sldMk cId="3955781127" sldId="331"/>
            <ac:spMk id="15" creationId="{67386658-5968-447E-A4E0-CD00D955E6D1}"/>
          </ac:spMkLst>
        </pc:spChg>
        <pc:picChg chg="add mod">
          <ac:chgData name="Михаил Попов" userId="1ff28dec684c2c56" providerId="LiveId" clId="{252861CF-DDCC-4FFA-A7F0-EBC69B6BEE19}" dt="2020-12-06T12:32:41.518" v="6000" actId="1035"/>
          <ac:picMkLst>
            <pc:docMk/>
            <pc:sldMk cId="3955781127" sldId="331"/>
            <ac:picMk id="7" creationId="{E89C2E58-9779-41BA-AE3A-02181F547FA6}"/>
          </ac:picMkLst>
        </pc:picChg>
        <pc:picChg chg="add mod">
          <ac:chgData name="Михаил Попов" userId="1ff28dec684c2c56" providerId="LiveId" clId="{252861CF-DDCC-4FFA-A7F0-EBC69B6BEE19}" dt="2020-12-06T12:32:41.518" v="6000" actId="1035"/>
          <ac:picMkLst>
            <pc:docMk/>
            <pc:sldMk cId="3955781127" sldId="331"/>
            <ac:picMk id="9" creationId="{BA6524B6-5878-4ADB-A8DD-1DD8DD586089}"/>
          </ac:picMkLst>
        </pc:picChg>
        <pc:picChg chg="add mod">
          <ac:chgData name="Михаил Попов" userId="1ff28dec684c2c56" providerId="LiveId" clId="{252861CF-DDCC-4FFA-A7F0-EBC69B6BEE19}" dt="2020-12-06T12:32:41.518" v="6000" actId="1035"/>
          <ac:picMkLst>
            <pc:docMk/>
            <pc:sldMk cId="3955781127" sldId="331"/>
            <ac:picMk id="11" creationId="{D80350A7-1084-4E8A-8A14-CCF5CD3E5B30}"/>
          </ac:picMkLst>
        </pc:picChg>
      </pc:sldChg>
      <pc:sldChg chg="addSp delSp modSp add mod delAnim">
        <pc:chgData name="Михаил Попов" userId="1ff28dec684c2c56" providerId="LiveId" clId="{252861CF-DDCC-4FFA-A7F0-EBC69B6BEE19}" dt="2020-12-06T11:08:18.577" v="5391" actId="1076"/>
        <pc:sldMkLst>
          <pc:docMk/>
          <pc:sldMk cId="3388145918" sldId="332"/>
        </pc:sldMkLst>
        <pc:spChg chg="mod">
          <ac:chgData name="Михаил Попов" userId="1ff28dec684c2c56" providerId="LiveId" clId="{252861CF-DDCC-4FFA-A7F0-EBC69B6BEE19}" dt="2020-12-06T11:07:36.453" v="5381" actId="20577"/>
          <ac:spMkLst>
            <pc:docMk/>
            <pc:sldMk cId="3388145918" sldId="332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1:07:49.284" v="5386" actId="478"/>
          <ac:spMkLst>
            <pc:docMk/>
            <pc:sldMk cId="3388145918" sldId="332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1:07:50.009" v="5387" actId="478"/>
          <ac:spMkLst>
            <pc:docMk/>
            <pc:sldMk cId="3388145918" sldId="332"/>
            <ac:spMk id="5" creationId="{82EE9054-08D1-4192-950C-2F380A862410}"/>
          </ac:spMkLst>
        </pc:spChg>
        <pc:picChg chg="add mod">
          <ac:chgData name="Михаил Попов" userId="1ff28dec684c2c56" providerId="LiveId" clId="{252861CF-DDCC-4FFA-A7F0-EBC69B6BEE19}" dt="2020-12-06T11:08:18.577" v="5391" actId="1076"/>
          <ac:picMkLst>
            <pc:docMk/>
            <pc:sldMk cId="3388145918" sldId="332"/>
            <ac:picMk id="7" creationId="{A9165F30-64AA-413C-8D10-5ED6F154972A}"/>
          </ac:picMkLst>
        </pc:picChg>
      </pc:sldChg>
      <pc:sldChg chg="add del">
        <pc:chgData name="Михаил Попов" userId="1ff28dec684c2c56" providerId="LiveId" clId="{252861CF-DDCC-4FFA-A7F0-EBC69B6BEE19}" dt="2020-12-06T11:07:00.846" v="5348" actId="47"/>
        <pc:sldMkLst>
          <pc:docMk/>
          <pc:sldMk cId="765214841" sldId="333"/>
        </pc:sldMkLst>
      </pc:sldChg>
      <pc:sldChg chg="addSp delSp modSp add mod delAnim">
        <pc:chgData name="Михаил Попов" userId="1ff28dec684c2c56" providerId="LiveId" clId="{252861CF-DDCC-4FFA-A7F0-EBC69B6BEE19}" dt="2020-12-06T11:08:16.317" v="5390" actId="1076"/>
        <pc:sldMkLst>
          <pc:docMk/>
          <pc:sldMk cId="1585120939" sldId="333"/>
        </pc:sldMkLst>
        <pc:spChg chg="mod">
          <ac:chgData name="Михаил Попов" userId="1ff28dec684c2c56" providerId="LiveId" clId="{252861CF-DDCC-4FFA-A7F0-EBC69B6BEE19}" dt="2020-12-06T11:07:43.246" v="5383" actId="20577"/>
          <ac:spMkLst>
            <pc:docMk/>
            <pc:sldMk cId="1585120939" sldId="333"/>
            <ac:spMk id="2" creationId="{322B7E80-341F-4843-BEFD-E9FD3872D2D3}"/>
          </ac:spMkLst>
        </pc:spChg>
        <pc:spChg chg="del">
          <ac:chgData name="Михаил Попов" userId="1ff28dec684c2c56" providerId="LiveId" clId="{252861CF-DDCC-4FFA-A7F0-EBC69B6BEE19}" dt="2020-12-06T11:07:45.925" v="5384" actId="478"/>
          <ac:spMkLst>
            <pc:docMk/>
            <pc:sldMk cId="1585120939" sldId="333"/>
            <ac:spMk id="3" creationId="{2E9103B4-10EA-4D3D-86B5-2B5F5A6EDD1F}"/>
          </ac:spMkLst>
        </pc:spChg>
        <pc:spChg chg="add del mod">
          <ac:chgData name="Михаил Попов" userId="1ff28dec684c2c56" providerId="LiveId" clId="{252861CF-DDCC-4FFA-A7F0-EBC69B6BEE19}" dt="2020-12-06T11:07:47.113" v="5385" actId="478"/>
          <ac:spMkLst>
            <pc:docMk/>
            <pc:sldMk cId="1585120939" sldId="333"/>
            <ac:spMk id="5" creationId="{BDE37E31-7294-4239-81A9-95BC52F330CB}"/>
          </ac:spMkLst>
        </pc:spChg>
        <pc:picChg chg="add mod">
          <ac:chgData name="Михаил Попов" userId="1ff28dec684c2c56" providerId="LiveId" clId="{252861CF-DDCC-4FFA-A7F0-EBC69B6BEE19}" dt="2020-12-06T11:08:16.317" v="5390" actId="1076"/>
          <ac:picMkLst>
            <pc:docMk/>
            <pc:sldMk cId="1585120939" sldId="333"/>
            <ac:picMk id="7" creationId="{CF6E76DE-0DD4-4E89-80BA-CCE11C1AEA80}"/>
          </ac:picMkLst>
        </pc:picChg>
      </pc:sldChg>
      <pc:sldChg chg="addSp modSp add mod">
        <pc:chgData name="Михаил Попов" userId="1ff28dec684c2c56" providerId="LiveId" clId="{252861CF-DDCC-4FFA-A7F0-EBC69B6BEE19}" dt="2020-12-06T13:37:35.800" v="6784" actId="14100"/>
        <pc:sldMkLst>
          <pc:docMk/>
          <pc:sldMk cId="2763538994" sldId="334"/>
        </pc:sldMkLst>
        <pc:spChg chg="add mod">
          <ac:chgData name="Михаил Попов" userId="1ff28dec684c2c56" providerId="LiveId" clId="{252861CF-DDCC-4FFA-A7F0-EBC69B6BEE19}" dt="2020-12-06T13:36:32.457" v="6762" actId="14100"/>
          <ac:spMkLst>
            <pc:docMk/>
            <pc:sldMk cId="2763538994" sldId="334"/>
            <ac:spMk id="3" creationId="{0B90AA2E-1A5D-4947-ADF8-8C5DBEBA711F}"/>
          </ac:spMkLst>
        </pc:spChg>
        <pc:cxnChg chg="add mod">
          <ac:chgData name="Михаил Попов" userId="1ff28dec684c2c56" providerId="LiveId" clId="{252861CF-DDCC-4FFA-A7F0-EBC69B6BEE19}" dt="2020-12-06T13:36:54.651" v="6768" actId="14100"/>
          <ac:cxnSpMkLst>
            <pc:docMk/>
            <pc:sldMk cId="2763538994" sldId="334"/>
            <ac:cxnSpMk id="5" creationId="{068C2C52-8919-434B-9BA7-79C7E69AD0E5}"/>
          </ac:cxnSpMkLst>
        </pc:cxnChg>
        <pc:cxnChg chg="add mod">
          <ac:chgData name="Михаил Попов" userId="1ff28dec684c2c56" providerId="LiveId" clId="{252861CF-DDCC-4FFA-A7F0-EBC69B6BEE19}" dt="2020-12-06T13:37:05.501" v="6771" actId="14100"/>
          <ac:cxnSpMkLst>
            <pc:docMk/>
            <pc:sldMk cId="2763538994" sldId="334"/>
            <ac:cxnSpMk id="10" creationId="{AF01B629-835D-43EA-AB36-33400028D361}"/>
          </ac:cxnSpMkLst>
        </pc:cxnChg>
        <pc:cxnChg chg="add mod">
          <ac:chgData name="Михаил Попов" userId="1ff28dec684c2c56" providerId="LiveId" clId="{252861CF-DDCC-4FFA-A7F0-EBC69B6BEE19}" dt="2020-12-06T13:37:31.877" v="6782" actId="14100"/>
          <ac:cxnSpMkLst>
            <pc:docMk/>
            <pc:sldMk cId="2763538994" sldId="334"/>
            <ac:cxnSpMk id="11" creationId="{E5453B6A-4AE3-4607-9BAE-01FAD7C8F37B}"/>
          </ac:cxnSpMkLst>
        </pc:cxnChg>
        <pc:cxnChg chg="add mod">
          <ac:chgData name="Михаил Попов" userId="1ff28dec684c2c56" providerId="LiveId" clId="{252861CF-DDCC-4FFA-A7F0-EBC69B6BEE19}" dt="2020-12-06T13:37:20.408" v="6778" actId="14100"/>
          <ac:cxnSpMkLst>
            <pc:docMk/>
            <pc:sldMk cId="2763538994" sldId="334"/>
            <ac:cxnSpMk id="13" creationId="{35AA0CF0-19E5-4BED-8921-EF9D23E63233}"/>
          </ac:cxnSpMkLst>
        </pc:cxnChg>
        <pc:cxnChg chg="add mod">
          <ac:chgData name="Михаил Попов" userId="1ff28dec684c2c56" providerId="LiveId" clId="{252861CF-DDCC-4FFA-A7F0-EBC69B6BEE19}" dt="2020-12-06T13:37:35.800" v="6784" actId="14100"/>
          <ac:cxnSpMkLst>
            <pc:docMk/>
            <pc:sldMk cId="2763538994" sldId="334"/>
            <ac:cxnSpMk id="16" creationId="{649A082D-67CD-4069-BB51-20C0CAD03F7E}"/>
          </ac:cxnSpMkLst>
        </pc:cxnChg>
      </pc:sldChg>
      <pc:sldChg chg="add del ord">
        <pc:chgData name="Михаил Попов" userId="1ff28dec684c2c56" providerId="LiveId" clId="{252861CF-DDCC-4FFA-A7F0-EBC69B6BEE19}" dt="2020-12-06T11:06:52.522" v="5347" actId="47"/>
        <pc:sldMkLst>
          <pc:docMk/>
          <pc:sldMk cId="3256042263" sldId="334"/>
        </pc:sldMkLst>
      </pc:sldChg>
      <pc:sldChg chg="new del">
        <pc:chgData name="Михаил Попов" userId="1ff28dec684c2c56" providerId="LiveId" clId="{252861CF-DDCC-4FFA-A7F0-EBC69B6BEE19}" dt="2020-12-06T11:06:31.773" v="5346" actId="47"/>
        <pc:sldMkLst>
          <pc:docMk/>
          <pc:sldMk cId="1193475614" sldId="335"/>
        </pc:sldMkLst>
      </pc:sldChg>
      <pc:sldChg chg="addSp modSp add mod">
        <pc:chgData name="Михаил Попов" userId="1ff28dec684c2c56" providerId="LiveId" clId="{252861CF-DDCC-4FFA-A7F0-EBC69B6BEE19}" dt="2020-12-06T13:38:00.996" v="6790" actId="1076"/>
        <pc:sldMkLst>
          <pc:docMk/>
          <pc:sldMk cId="3107981091" sldId="335"/>
        </pc:sldMkLst>
        <pc:cxnChg chg="add mod">
          <ac:chgData name="Михаил Попов" userId="1ff28dec684c2c56" providerId="LiveId" clId="{252861CF-DDCC-4FFA-A7F0-EBC69B6BEE19}" dt="2020-12-06T13:37:56.630" v="6788" actId="14100"/>
          <ac:cxnSpMkLst>
            <pc:docMk/>
            <pc:sldMk cId="3107981091" sldId="335"/>
            <ac:cxnSpMk id="12" creationId="{D4C19569-58E3-48A3-80A2-0195904A8EBE}"/>
          </ac:cxnSpMkLst>
        </pc:cxnChg>
        <pc:cxnChg chg="add mod">
          <ac:chgData name="Михаил Попов" userId="1ff28dec684c2c56" providerId="LiveId" clId="{252861CF-DDCC-4FFA-A7F0-EBC69B6BEE19}" dt="2020-12-06T13:38:00.996" v="6790" actId="1076"/>
          <ac:cxnSpMkLst>
            <pc:docMk/>
            <pc:sldMk cId="3107981091" sldId="335"/>
            <ac:cxnSpMk id="14" creationId="{21428E5E-7863-42EF-8E06-FD5BC09E8AC5}"/>
          </ac:cxnSpMkLst>
        </pc:cxnChg>
      </pc:sldChg>
      <pc:sldChg chg="delSp add mod">
        <pc:chgData name="Михаил Попов" userId="1ff28dec684c2c56" providerId="LiveId" clId="{252861CF-DDCC-4FFA-A7F0-EBC69B6BEE19}" dt="2020-12-06T13:38:34.273" v="6795" actId="478"/>
        <pc:sldMkLst>
          <pc:docMk/>
          <pc:sldMk cId="3918702035" sldId="336"/>
        </pc:sldMkLst>
        <pc:cxnChg chg="del">
          <ac:chgData name="Михаил Попов" userId="1ff28dec684c2c56" providerId="LiveId" clId="{252861CF-DDCC-4FFA-A7F0-EBC69B6BEE19}" dt="2020-12-06T13:38:31.289" v="6793" actId="478"/>
          <ac:cxnSpMkLst>
            <pc:docMk/>
            <pc:sldMk cId="3918702035" sldId="336"/>
            <ac:cxnSpMk id="10" creationId="{AF01B629-835D-43EA-AB36-33400028D361}"/>
          </ac:cxnSpMkLst>
        </pc:cxnChg>
        <pc:cxnChg chg="del">
          <ac:chgData name="Михаил Попов" userId="1ff28dec684c2c56" providerId="LiveId" clId="{252861CF-DDCC-4FFA-A7F0-EBC69B6BEE19}" dt="2020-12-06T13:38:32.401" v="6794" actId="478"/>
          <ac:cxnSpMkLst>
            <pc:docMk/>
            <pc:sldMk cId="3918702035" sldId="336"/>
            <ac:cxnSpMk id="11" creationId="{E5453B6A-4AE3-4607-9BAE-01FAD7C8F37B}"/>
          </ac:cxnSpMkLst>
        </pc:cxnChg>
        <pc:cxnChg chg="del">
          <ac:chgData name="Михаил Попов" userId="1ff28dec684c2c56" providerId="LiveId" clId="{252861CF-DDCC-4FFA-A7F0-EBC69B6BEE19}" dt="2020-12-06T13:38:30.241" v="6792" actId="478"/>
          <ac:cxnSpMkLst>
            <pc:docMk/>
            <pc:sldMk cId="3918702035" sldId="336"/>
            <ac:cxnSpMk id="13" creationId="{35AA0CF0-19E5-4BED-8921-EF9D23E63233}"/>
          </ac:cxnSpMkLst>
        </pc:cxnChg>
        <pc:cxnChg chg="del">
          <ac:chgData name="Михаил Попов" userId="1ff28dec684c2c56" providerId="LiveId" clId="{252861CF-DDCC-4FFA-A7F0-EBC69B6BEE19}" dt="2020-12-06T13:38:34.273" v="6795" actId="478"/>
          <ac:cxnSpMkLst>
            <pc:docMk/>
            <pc:sldMk cId="3918702035" sldId="336"/>
            <ac:cxnSpMk id="16" creationId="{649A082D-67CD-4069-BB51-20C0CAD03F7E}"/>
          </ac:cxnSpMkLst>
        </pc:cxnChg>
      </pc:sldChg>
      <pc:sldChg chg="delSp add mod">
        <pc:chgData name="Михаил Попов" userId="1ff28dec684c2c56" providerId="LiveId" clId="{252861CF-DDCC-4FFA-A7F0-EBC69B6BEE19}" dt="2020-12-06T13:38:50.808" v="6798" actId="478"/>
        <pc:sldMkLst>
          <pc:docMk/>
          <pc:sldMk cId="465271816" sldId="337"/>
        </pc:sldMkLst>
        <pc:spChg chg="del">
          <ac:chgData name="Михаил Попов" userId="1ff28dec684c2c56" providerId="LiveId" clId="{252861CF-DDCC-4FFA-A7F0-EBC69B6BEE19}" dt="2020-12-06T13:38:50.808" v="6798" actId="478"/>
          <ac:spMkLst>
            <pc:docMk/>
            <pc:sldMk cId="465271816" sldId="337"/>
            <ac:spMk id="3" creationId="{0B90AA2E-1A5D-4947-ADF8-8C5DBEBA711F}"/>
          </ac:spMkLst>
        </pc:spChg>
        <pc:cxnChg chg="del">
          <ac:chgData name="Михаил Попов" userId="1ff28dec684c2c56" providerId="LiveId" clId="{252861CF-DDCC-4FFA-A7F0-EBC69B6BEE19}" dt="2020-12-06T13:38:48.073" v="6797" actId="478"/>
          <ac:cxnSpMkLst>
            <pc:docMk/>
            <pc:sldMk cId="465271816" sldId="337"/>
            <ac:cxnSpMk id="5" creationId="{068C2C52-8919-434B-9BA7-79C7E69AD0E5}"/>
          </ac:cxnSpMkLst>
        </pc:cxnChg>
      </pc:sldChg>
      <pc:sldChg chg="addSp delSp modSp add mod modAnim">
        <pc:chgData name="Михаил Попов" userId="1ff28dec684c2c56" providerId="LiveId" clId="{252861CF-DDCC-4FFA-A7F0-EBC69B6BEE19}" dt="2020-12-06T13:48:05.337" v="6827" actId="22"/>
        <pc:sldMkLst>
          <pc:docMk/>
          <pc:sldMk cId="691147006" sldId="338"/>
        </pc:sldMkLst>
        <pc:grpChg chg="add mod">
          <ac:chgData name="Михаил Попов" userId="1ff28dec684c2c56" providerId="LiveId" clId="{252861CF-DDCC-4FFA-A7F0-EBC69B6BEE19}" dt="2020-12-06T13:39:44.492" v="6816" actId="164"/>
          <ac:grpSpMkLst>
            <pc:docMk/>
            <pc:sldMk cId="691147006" sldId="338"/>
            <ac:grpSpMk id="15" creationId="{3A8FEFBB-C496-4E36-96AE-2342CA94322F}"/>
          </ac:grpSpMkLst>
        </pc:grpChg>
        <pc:picChg chg="add del">
          <ac:chgData name="Михаил Попов" userId="1ff28dec684c2c56" providerId="LiveId" clId="{252861CF-DDCC-4FFA-A7F0-EBC69B6BEE19}" dt="2020-12-06T13:48:05.337" v="6827" actId="22"/>
          <ac:picMkLst>
            <pc:docMk/>
            <pc:sldMk cId="691147006" sldId="338"/>
            <ac:picMk id="19" creationId="{0EBB03F4-A002-4FAB-B5B8-CD558C1FCF94}"/>
          </ac:picMkLst>
        </pc:picChg>
        <pc:cxnChg chg="add mod">
          <ac:chgData name="Михаил Попов" userId="1ff28dec684c2c56" providerId="LiveId" clId="{252861CF-DDCC-4FFA-A7F0-EBC69B6BEE19}" dt="2020-12-06T13:39:11.007" v="6802" actId="14100"/>
          <ac:cxnSpMkLst>
            <pc:docMk/>
            <pc:sldMk cId="691147006" sldId="338"/>
            <ac:cxnSpMk id="6" creationId="{AD680179-E004-4604-8572-0E3F8C35A214}"/>
          </ac:cxnSpMkLst>
        </pc:cxnChg>
        <pc:cxnChg chg="add mod">
          <ac:chgData name="Михаил Попов" userId="1ff28dec684c2c56" providerId="LiveId" clId="{252861CF-DDCC-4FFA-A7F0-EBC69B6BEE19}" dt="2020-12-06T13:39:20.649" v="6808" actId="14100"/>
          <ac:cxnSpMkLst>
            <pc:docMk/>
            <pc:sldMk cId="691147006" sldId="338"/>
            <ac:cxnSpMk id="8" creationId="{A2B08BC7-6375-42AE-AD4A-1DA6604AAAD1}"/>
          </ac:cxnSpMkLst>
        </pc:cxnChg>
        <pc:cxnChg chg="add mod">
          <ac:chgData name="Михаил Попов" userId="1ff28dec684c2c56" providerId="LiveId" clId="{252861CF-DDCC-4FFA-A7F0-EBC69B6BEE19}" dt="2020-12-06T13:39:26.228" v="6811" actId="14100"/>
          <ac:cxnSpMkLst>
            <pc:docMk/>
            <pc:sldMk cId="691147006" sldId="338"/>
            <ac:cxnSpMk id="10" creationId="{20EAD7CB-7345-443A-A0A9-95C979EC81DF}"/>
          </ac:cxnSpMkLst>
        </pc:cxnChg>
        <pc:cxnChg chg="mod">
          <ac:chgData name="Михаил Попов" userId="1ff28dec684c2c56" providerId="LiveId" clId="{252861CF-DDCC-4FFA-A7F0-EBC69B6BEE19}" dt="2020-12-06T13:39:44.492" v="6816" actId="164"/>
          <ac:cxnSpMkLst>
            <pc:docMk/>
            <pc:sldMk cId="691147006" sldId="338"/>
            <ac:cxnSpMk id="12" creationId="{D4C19569-58E3-48A3-80A2-0195904A8EBE}"/>
          </ac:cxnSpMkLst>
        </pc:cxnChg>
        <pc:cxnChg chg="add mod">
          <ac:chgData name="Михаил Попов" userId="1ff28dec684c2c56" providerId="LiveId" clId="{252861CF-DDCC-4FFA-A7F0-EBC69B6BEE19}" dt="2020-12-06T13:39:37.186" v="6815" actId="14100"/>
          <ac:cxnSpMkLst>
            <pc:docMk/>
            <pc:sldMk cId="691147006" sldId="338"/>
            <ac:cxnSpMk id="13" creationId="{A23FE1FA-4D2D-451A-838B-E084B9F7AE0C}"/>
          </ac:cxnSpMkLst>
        </pc:cxnChg>
        <pc:cxnChg chg="mod">
          <ac:chgData name="Михаил Попов" userId="1ff28dec684c2c56" providerId="LiveId" clId="{252861CF-DDCC-4FFA-A7F0-EBC69B6BEE19}" dt="2020-12-06T13:39:44.492" v="6816" actId="164"/>
          <ac:cxnSpMkLst>
            <pc:docMk/>
            <pc:sldMk cId="691147006" sldId="338"/>
            <ac:cxnSpMk id="14" creationId="{21428E5E-7863-42EF-8E06-FD5BC09E8AC5}"/>
          </ac:cxnSpMkLst>
        </pc:cxnChg>
        <pc:cxnChg chg="add mod">
          <ac:chgData name="Михаил Попов" userId="1ff28dec684c2c56" providerId="LiveId" clId="{252861CF-DDCC-4FFA-A7F0-EBC69B6BEE19}" dt="2020-12-06T13:40:04.013" v="6820" actId="14100"/>
          <ac:cxnSpMkLst>
            <pc:docMk/>
            <pc:sldMk cId="691147006" sldId="338"/>
            <ac:cxnSpMk id="16" creationId="{9D42BA2B-741E-440F-81FD-3C7AC55FC63C}"/>
          </ac:cxnSpMkLst>
        </pc:cxnChg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829953671" sldId="34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210285924" sldId="348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609540889" sldId="353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107296003" sldId="356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529587028" sldId="357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840306933" sldId="359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06821413" sldId="36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01639255" sldId="361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363195230" sldId="363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424192029" sldId="364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450589596" sldId="365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17512361" sldId="366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337960461" sldId="367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693327922" sldId="368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467100853" sldId="369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021743886" sldId="37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902130592" sldId="371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780466920" sldId="372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86974608" sldId="373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42251249" sldId="374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637224035" sldId="375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864735875" sldId="376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687428801" sldId="377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545861863" sldId="378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792165138" sldId="379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4064206570" sldId="38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530414547" sldId="382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15564347" sldId="384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563753819" sldId="385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46635809" sldId="386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896334194" sldId="387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763714384" sldId="388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081840267" sldId="389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233571625" sldId="39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958445662" sldId="393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01190278" sldId="394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705128592" sldId="395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001442716" sldId="396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1412763917" sldId="397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166493238" sldId="398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842887341" sldId="399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089254161" sldId="400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2901330279" sldId="401"/>
        </pc:sldMkLst>
      </pc:sldChg>
      <pc:sldChg chg="del">
        <pc:chgData name="Михаил Попов" userId="1ff28dec684c2c56" providerId="LiveId" clId="{252861CF-DDCC-4FFA-A7F0-EBC69B6BEE19}" dt="2020-12-05T18:14:56.674" v="9" actId="47"/>
        <pc:sldMkLst>
          <pc:docMk/>
          <pc:sldMk cId="3116763042" sldId="402"/>
        </pc:sldMkLst>
      </pc:sldChg>
    </pc:docChg>
  </pc:docChgLst>
  <pc:docChgLst>
    <pc:chgData name="Михаил Попов" userId="1ff28dec684c2c56" providerId="LiveId" clId="{5295B609-8F5E-4879-B5F4-6ADDAF1F0B92}"/>
    <pc:docChg chg="undo custSel addSld delSld modSld sldOrd">
      <pc:chgData name="Михаил Попов" userId="1ff28dec684c2c56" providerId="LiveId" clId="{5295B609-8F5E-4879-B5F4-6ADDAF1F0B92}" dt="2020-11-29T14:51:58.781" v="1494"/>
      <pc:docMkLst>
        <pc:docMk/>
      </pc:docMkLst>
      <pc:sldChg chg="add ord modAnim">
        <pc:chgData name="Михаил Попов" userId="1ff28dec684c2c56" providerId="LiveId" clId="{5295B609-8F5E-4879-B5F4-6ADDAF1F0B92}" dt="2020-11-29T14:46:54.486" v="1458"/>
        <pc:sldMkLst>
          <pc:docMk/>
          <pc:sldMk cId="3663841574" sldId="256"/>
        </pc:sldMkLst>
      </pc:sldChg>
      <pc:sldChg chg="add modAnim">
        <pc:chgData name="Михаил Попов" userId="1ff28dec684c2c56" providerId="LiveId" clId="{5295B609-8F5E-4879-B5F4-6ADDAF1F0B92}" dt="2020-11-29T14:47:09.427" v="1459"/>
        <pc:sldMkLst>
          <pc:docMk/>
          <pc:sldMk cId="2686676307" sldId="257"/>
        </pc:sldMkLst>
      </pc:sldChg>
      <pc:sldChg chg="add modAnim">
        <pc:chgData name="Михаил Попов" userId="1ff28dec684c2c56" providerId="LiveId" clId="{5295B609-8F5E-4879-B5F4-6ADDAF1F0B92}" dt="2020-11-29T14:48:36.354" v="1460"/>
        <pc:sldMkLst>
          <pc:docMk/>
          <pc:sldMk cId="1433470734" sldId="258"/>
        </pc:sldMkLst>
      </pc:sldChg>
      <pc:sldChg chg="modSp add modAnim">
        <pc:chgData name="Михаил Попов" userId="1ff28dec684c2c56" providerId="LiveId" clId="{5295B609-8F5E-4879-B5F4-6ADDAF1F0B92}" dt="2020-11-29T14:49:01.106" v="1465"/>
        <pc:sldMkLst>
          <pc:docMk/>
          <pc:sldMk cId="4053778821" sldId="259"/>
        </pc:sldMkLst>
        <pc:spChg chg="mod">
          <ac:chgData name="Михаил Попов" userId="1ff28dec684c2c56" providerId="LiveId" clId="{5295B609-8F5E-4879-B5F4-6ADDAF1F0B92}" dt="2020-11-29T09:39:41.175" v="1261" actId="207"/>
          <ac:spMkLst>
            <pc:docMk/>
            <pc:sldMk cId="4053778821" sldId="259"/>
            <ac:spMk id="5" creationId="{C1DEB1EB-FE3B-41F6-BA7E-72D712567763}"/>
          </ac:spMkLst>
        </pc:spChg>
      </pc:sldChg>
      <pc:sldChg chg="add modAnim">
        <pc:chgData name="Михаил Попов" userId="1ff28dec684c2c56" providerId="LiveId" clId="{5295B609-8F5E-4879-B5F4-6ADDAF1F0B92}" dt="2020-11-29T14:49:17.989" v="1468"/>
        <pc:sldMkLst>
          <pc:docMk/>
          <pc:sldMk cId="3955074683" sldId="260"/>
        </pc:sldMkLst>
      </pc:sldChg>
      <pc:sldChg chg="add modAnim">
        <pc:chgData name="Михаил Попов" userId="1ff28dec684c2c56" providerId="LiveId" clId="{5295B609-8F5E-4879-B5F4-6ADDAF1F0B92}" dt="2020-11-29T14:49:59.936" v="1474"/>
        <pc:sldMkLst>
          <pc:docMk/>
          <pc:sldMk cId="1356266991" sldId="26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304155124" sldId="26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36894931" sldId="263"/>
        </pc:sldMkLst>
      </pc:sldChg>
      <pc:sldChg chg="modSp add">
        <pc:chgData name="Михаил Попов" userId="1ff28dec684c2c56" providerId="LiveId" clId="{5295B609-8F5E-4879-B5F4-6ADDAF1F0B92}" dt="2020-11-29T12:53:47.186" v="1280"/>
        <pc:sldMkLst>
          <pc:docMk/>
          <pc:sldMk cId="2338882555" sldId="263"/>
        </pc:sldMkLst>
        <pc:picChg chg="mod">
          <ac:chgData name="Михаил Попов" userId="1ff28dec684c2c56" providerId="LiveId" clId="{5295B609-8F5E-4879-B5F4-6ADDAF1F0B92}" dt="2020-11-29T12:53:47.186" v="1280"/>
          <ac:picMkLst>
            <pc:docMk/>
            <pc:sldMk cId="2338882555" sldId="263"/>
            <ac:picMk id="3" creationId="{481983C7-BEFE-4DEC-932C-FA15E75B85A2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008469168" sldId="264"/>
        </pc:sldMkLst>
      </pc:sldChg>
      <pc:sldChg chg="modSp add">
        <pc:chgData name="Михаил Попов" userId="1ff28dec684c2c56" providerId="LiveId" clId="{5295B609-8F5E-4879-B5F4-6ADDAF1F0B92}" dt="2020-11-29T12:53:42.510" v="1279"/>
        <pc:sldMkLst>
          <pc:docMk/>
          <pc:sldMk cId="3361350740" sldId="264"/>
        </pc:sldMkLst>
        <pc:picChg chg="mod">
          <ac:chgData name="Михаил Попов" userId="1ff28dec684c2c56" providerId="LiveId" clId="{5295B609-8F5E-4879-B5F4-6ADDAF1F0B92}" dt="2020-11-29T12:53:42.510" v="1279"/>
          <ac:picMkLst>
            <pc:docMk/>
            <pc:sldMk cId="3361350740" sldId="264"/>
            <ac:picMk id="5" creationId="{1E83FA22-9C98-449C-A7D8-37C306FDCCA1}"/>
          </ac:picMkLst>
        </pc:picChg>
      </pc:sldChg>
      <pc:sldChg chg="modSp add">
        <pc:chgData name="Михаил Попов" userId="1ff28dec684c2c56" providerId="LiveId" clId="{5295B609-8F5E-4879-B5F4-6ADDAF1F0B92}" dt="2020-11-29T12:53:37.947" v="1278"/>
        <pc:sldMkLst>
          <pc:docMk/>
          <pc:sldMk cId="287234876" sldId="265"/>
        </pc:sldMkLst>
        <pc:picChg chg="mod">
          <ac:chgData name="Михаил Попов" userId="1ff28dec684c2c56" providerId="LiveId" clId="{5295B609-8F5E-4879-B5F4-6ADDAF1F0B92}" dt="2020-11-29T12:53:37.947" v="1278"/>
          <ac:picMkLst>
            <pc:docMk/>
            <pc:sldMk cId="287234876" sldId="265"/>
            <ac:picMk id="3" creationId="{16F01B3E-1A23-47D0-9A6C-BA4F32D92D4C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403971310" sldId="265"/>
        </pc:sldMkLst>
      </pc:sldChg>
      <pc:sldChg chg="add">
        <pc:chgData name="Михаил Попов" userId="1ff28dec684c2c56" providerId="LiveId" clId="{5295B609-8F5E-4879-B5F4-6ADDAF1F0B92}" dt="2020-11-29T12:57:54.113" v="1281"/>
        <pc:sldMkLst>
          <pc:docMk/>
          <pc:sldMk cId="1123714945" sldId="266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952058344" sldId="266"/>
        </pc:sldMkLst>
      </pc:sldChg>
      <pc:sldChg chg="addSp modSp add mod modAnim">
        <pc:chgData name="Михаил Попов" userId="1ff28dec684c2c56" providerId="LiveId" clId="{5295B609-8F5E-4879-B5F4-6ADDAF1F0B92}" dt="2020-11-29T14:50:46.985" v="1481"/>
        <pc:sldMkLst>
          <pc:docMk/>
          <pc:sldMk cId="1104109022" sldId="267"/>
        </pc:sldMkLst>
        <pc:spChg chg="mod">
          <ac:chgData name="Михаил Попов" userId="1ff28dec684c2c56" providerId="LiveId" clId="{5295B609-8F5E-4879-B5F4-6ADDAF1F0B92}" dt="2020-11-29T13:11:10.963" v="1287" actId="27636"/>
          <ac:spMkLst>
            <pc:docMk/>
            <pc:sldMk cId="1104109022" sldId="267"/>
            <ac:spMk id="7" creationId="{68D7E32E-8FCB-4806-BD72-026A49D40202}"/>
          </ac:spMkLst>
        </pc:spChg>
        <pc:picChg chg="add mod ord">
          <ac:chgData name="Михаил Попов" userId="1ff28dec684c2c56" providerId="LiveId" clId="{5295B609-8F5E-4879-B5F4-6ADDAF1F0B92}" dt="2020-11-29T13:11:29.091" v="1291"/>
          <ac:picMkLst>
            <pc:docMk/>
            <pc:sldMk cId="1104109022" sldId="267"/>
            <ac:picMk id="3" creationId="{4E92D5A3-B286-4908-87C3-75FD050CDEB4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017119124" sldId="267"/>
        </pc:sldMkLst>
      </pc:sldChg>
      <pc:sldChg chg="addSp modSp add modAnim">
        <pc:chgData name="Михаил Попов" userId="1ff28dec684c2c56" providerId="LiveId" clId="{5295B609-8F5E-4879-B5F4-6ADDAF1F0B92}" dt="2020-11-29T14:51:04.662" v="1483"/>
        <pc:sldMkLst>
          <pc:docMk/>
          <pc:sldMk cId="2805124854" sldId="268"/>
        </pc:sldMkLst>
        <pc:grpChg chg="add mod">
          <ac:chgData name="Михаил Попов" userId="1ff28dec684c2c56" providerId="LiveId" clId="{5295B609-8F5E-4879-B5F4-6ADDAF1F0B92}" dt="2020-11-29T14:50:56.481" v="1482" actId="164"/>
          <ac:grpSpMkLst>
            <pc:docMk/>
            <pc:sldMk cId="2805124854" sldId="268"/>
            <ac:grpSpMk id="2" creationId="{89F54347-1368-4644-BE34-F612F8DC8848}"/>
          </ac:grpSpMkLst>
        </pc:grp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4" creationId="{4BF8D670-B8C9-4B0E-BA2D-768FE21DC941}"/>
          </ac:picMkLst>
        </pc:pic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11" creationId="{89D36746-330A-435C-A1F3-A62D5E626AC5}"/>
          </ac:picMkLst>
        </pc:picChg>
        <pc:picChg chg="mod">
          <ac:chgData name="Михаил Попов" userId="1ff28dec684c2c56" providerId="LiveId" clId="{5295B609-8F5E-4879-B5F4-6ADDAF1F0B92}" dt="2020-11-29T14:50:56.481" v="1482" actId="164"/>
          <ac:picMkLst>
            <pc:docMk/>
            <pc:sldMk cId="2805124854" sldId="268"/>
            <ac:picMk id="13" creationId="{77DD1818-49A1-46A5-9CD1-258C69CC9801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4070467882" sldId="268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350594433" sldId="269"/>
        </pc:sldMkLst>
      </pc:sldChg>
      <pc:sldChg chg="add modAnim">
        <pc:chgData name="Михаил Попов" userId="1ff28dec684c2c56" providerId="LiveId" clId="{5295B609-8F5E-4879-B5F4-6ADDAF1F0B92}" dt="2020-11-29T14:51:18.046" v="1485"/>
        <pc:sldMkLst>
          <pc:docMk/>
          <pc:sldMk cId="2330916322" sldId="269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13854997" sldId="270"/>
        </pc:sldMkLst>
      </pc:sldChg>
      <pc:sldChg chg="add del">
        <pc:chgData name="Михаил Попов" userId="1ff28dec684c2c56" providerId="LiveId" clId="{5295B609-8F5E-4879-B5F4-6ADDAF1F0B92}" dt="2020-11-29T13:49:31.746" v="1302" actId="47"/>
        <pc:sldMkLst>
          <pc:docMk/>
          <pc:sldMk cId="4254013232" sldId="270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561643845" sldId="271"/>
        </pc:sldMkLst>
      </pc:sldChg>
      <pc:sldChg chg="add modAnim">
        <pc:chgData name="Михаил Попов" userId="1ff28dec684c2c56" providerId="LiveId" clId="{5295B609-8F5E-4879-B5F4-6ADDAF1F0B92}" dt="2020-11-29T14:51:31.058" v="1489"/>
        <pc:sldMkLst>
          <pc:docMk/>
          <pc:sldMk cId="3842255456" sldId="271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03276247" sldId="272"/>
        </pc:sldMkLst>
      </pc:sldChg>
      <pc:sldChg chg="add modAnim">
        <pc:chgData name="Михаил Попов" userId="1ff28dec684c2c56" providerId="LiveId" clId="{5295B609-8F5E-4879-B5F4-6ADDAF1F0B92}" dt="2020-11-29T14:51:41.671" v="1491"/>
        <pc:sldMkLst>
          <pc:docMk/>
          <pc:sldMk cId="1766028004" sldId="272"/>
        </pc:sldMkLst>
      </pc:sldChg>
      <pc:sldChg chg="add modAnim">
        <pc:chgData name="Михаил Попов" userId="1ff28dec684c2c56" providerId="LiveId" clId="{5295B609-8F5E-4879-B5F4-6ADDAF1F0B92}" dt="2020-11-29T14:51:53.361" v="1493"/>
        <pc:sldMkLst>
          <pc:docMk/>
          <pc:sldMk cId="1492153862" sldId="27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550499581" sldId="27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736650746" sldId="274"/>
        </pc:sldMkLst>
      </pc:sldChg>
      <pc:sldChg chg="add modAnim">
        <pc:chgData name="Михаил Попов" userId="1ff28dec684c2c56" providerId="LiveId" clId="{5295B609-8F5E-4879-B5F4-6ADDAF1F0B92}" dt="2020-11-29T14:51:58.781" v="1494"/>
        <pc:sldMkLst>
          <pc:docMk/>
          <pc:sldMk cId="2704863577" sldId="274"/>
        </pc:sldMkLst>
      </pc:sldChg>
      <pc:sldChg chg="add modAnim">
        <pc:chgData name="Михаил Попов" userId="1ff28dec684c2c56" providerId="LiveId" clId="{5295B609-8F5E-4879-B5F4-6ADDAF1F0B92}" dt="2020-11-29T14:51:46.255" v="1492"/>
        <pc:sldMkLst>
          <pc:docMk/>
          <pc:sldMk cId="1178173008" sldId="275"/>
        </pc:sldMkLst>
      </pc:sldChg>
      <pc:sldChg chg="add modAnim">
        <pc:chgData name="Михаил Попов" userId="1ff28dec684c2c56" providerId="LiveId" clId="{5295B609-8F5E-4879-B5F4-6ADDAF1F0B92}" dt="2020-11-29T14:51:12.811" v="1484"/>
        <pc:sldMkLst>
          <pc:docMk/>
          <pc:sldMk cId="1570865166" sldId="276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4125381647" sldId="276"/>
        </pc:sldMkLst>
      </pc:sldChg>
      <pc:sldChg chg="add del">
        <pc:chgData name="Михаил Попов" userId="1ff28dec684c2c56" providerId="LiveId" clId="{5295B609-8F5E-4879-B5F4-6ADDAF1F0B92}" dt="2020-11-29T14:43:02.155" v="1350" actId="47"/>
        <pc:sldMkLst>
          <pc:docMk/>
          <pc:sldMk cId="1794868574" sldId="277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814110685" sldId="279"/>
        </pc:sldMkLst>
      </pc:sldChg>
      <pc:sldChg chg="ord">
        <pc:chgData name="Михаил Попов" userId="1ff28dec684c2c56" providerId="LiveId" clId="{5295B609-8F5E-4879-B5F4-6ADDAF1F0B92}" dt="2020-11-28T21:59:53.032" v="1243"/>
        <pc:sldMkLst>
          <pc:docMk/>
          <pc:sldMk cId="1394779097" sldId="281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949122381" sldId="282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267364041" sldId="283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845063756" sldId="284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316745589" sldId="285"/>
        </pc:sldMkLst>
      </pc:sldChg>
      <pc:sldChg chg="addSp modSp add del mod">
        <pc:chgData name="Михаил Попов" userId="1ff28dec684c2c56" providerId="LiveId" clId="{5295B609-8F5E-4879-B5F4-6ADDAF1F0B92}" dt="2020-11-28T23:30:57.462" v="1250" actId="47"/>
        <pc:sldMkLst>
          <pc:docMk/>
          <pc:sldMk cId="2288170796" sldId="287"/>
        </pc:sldMkLst>
        <pc:spChg chg="add mod">
          <ac:chgData name="Михаил Попов" userId="1ff28dec684c2c56" providerId="LiveId" clId="{5295B609-8F5E-4879-B5F4-6ADDAF1F0B92}" dt="2020-11-26T20:11:33.905" v="128" actId="20577"/>
          <ac:spMkLst>
            <pc:docMk/>
            <pc:sldMk cId="2288170796" sldId="287"/>
            <ac:spMk id="3" creationId="{F2327C9F-6668-4598-9A7A-B9EF2B2FE3CD}"/>
          </ac:spMkLst>
        </pc:spChg>
        <pc:picChg chg="mod">
          <ac:chgData name="Михаил Попов" userId="1ff28dec684c2c56" providerId="LiveId" clId="{5295B609-8F5E-4879-B5F4-6ADDAF1F0B92}" dt="2020-11-26T20:11:41.939" v="130" actId="1076"/>
          <ac:picMkLst>
            <pc:docMk/>
            <pc:sldMk cId="2288170796" sldId="287"/>
            <ac:picMk id="4" creationId="{D665F00B-448F-48D1-9F40-4BD891E044F7}"/>
          </ac:picMkLst>
        </pc:picChg>
      </pc:sldChg>
      <pc:sldChg chg="addSp modSp add mod ord">
        <pc:chgData name="Михаил Попов" userId="1ff28dec684c2c56" providerId="LiveId" clId="{5295B609-8F5E-4879-B5F4-6ADDAF1F0B92}" dt="2020-11-28T22:03:11.709" v="1245"/>
        <pc:sldMkLst>
          <pc:docMk/>
          <pc:sldMk cId="2847570627" sldId="288"/>
        </pc:sldMkLst>
        <pc:spChg chg="add mod">
          <ac:chgData name="Михаил Попов" userId="1ff28dec684c2c56" providerId="LiveId" clId="{5295B609-8F5E-4879-B5F4-6ADDAF1F0B92}" dt="2020-11-26T20:12:06.784" v="149" actId="20577"/>
          <ac:spMkLst>
            <pc:docMk/>
            <pc:sldMk cId="2847570627" sldId="288"/>
            <ac:spMk id="3" creationId="{B9264811-B883-4D52-A309-F8ED4F91899D}"/>
          </ac:spMkLst>
        </pc:spChg>
        <pc:picChg chg="mod">
          <ac:chgData name="Михаил Попов" userId="1ff28dec684c2c56" providerId="LiveId" clId="{5295B609-8F5E-4879-B5F4-6ADDAF1F0B92}" dt="2020-11-26T20:12:13.195" v="151" actId="1076"/>
          <ac:picMkLst>
            <pc:docMk/>
            <pc:sldMk cId="2847570627" sldId="288"/>
            <ac:picMk id="4" creationId="{F5D00493-E47B-4448-B596-BEC7B8F6E5BB}"/>
          </ac:picMkLst>
        </pc:picChg>
      </pc:sldChg>
      <pc:sldChg chg="addSp modSp add mod modAnim">
        <pc:chgData name="Михаил Попов" userId="1ff28dec684c2c56" providerId="LiveId" clId="{5295B609-8F5E-4879-B5F4-6ADDAF1F0B92}" dt="2020-11-29T14:48:54.390" v="1464"/>
        <pc:sldMkLst>
          <pc:docMk/>
          <pc:sldMk cId="1709248631" sldId="289"/>
        </pc:sldMkLst>
        <pc:spChg chg="add mod">
          <ac:chgData name="Михаил Попов" userId="1ff28dec684c2c56" providerId="LiveId" clId="{5295B609-8F5E-4879-B5F4-6ADDAF1F0B92}" dt="2020-11-27T11:47:41.484" v="1000" actId="1076"/>
          <ac:spMkLst>
            <pc:docMk/>
            <pc:sldMk cId="1709248631" sldId="289"/>
            <ac:spMk id="2" creationId="{0A1E252F-3ED5-4CC4-9FFB-D96E97E794CE}"/>
          </ac:spMkLst>
        </pc:spChg>
        <pc:spChg chg="add mod">
          <ac:chgData name="Михаил Попов" userId="1ff28dec684c2c56" providerId="LiveId" clId="{5295B609-8F5E-4879-B5F4-6ADDAF1F0B92}" dt="2020-11-26T20:12:48.593" v="193" actId="20577"/>
          <ac:spMkLst>
            <pc:docMk/>
            <pc:sldMk cId="1709248631" sldId="289"/>
            <ac:spMk id="3" creationId="{214E3990-8DDF-4374-8CA9-9AB1714489EF}"/>
          </ac:spMkLst>
        </pc:spChg>
        <pc:spChg chg="add mod">
          <ac:chgData name="Михаил Попов" userId="1ff28dec684c2c56" providerId="LiveId" clId="{5295B609-8F5E-4879-B5F4-6ADDAF1F0B92}" dt="2020-11-27T11:29:14.505" v="398" actId="1076"/>
          <ac:spMkLst>
            <pc:docMk/>
            <pc:sldMk cId="1709248631" sldId="289"/>
            <ac:spMk id="7" creationId="{88D09FC0-730B-43BD-827A-000C83949A85}"/>
          </ac:spMkLst>
        </pc:spChg>
        <pc:spChg chg="add mod">
          <ac:chgData name="Михаил Попов" userId="1ff28dec684c2c56" providerId="LiveId" clId="{5295B609-8F5E-4879-B5F4-6ADDAF1F0B92}" dt="2020-11-27T11:27:43.173" v="382" actId="1076"/>
          <ac:spMkLst>
            <pc:docMk/>
            <pc:sldMk cId="1709248631" sldId="289"/>
            <ac:spMk id="8" creationId="{A18C0BED-C4D4-48B2-8151-15280BAC0234}"/>
          </ac:spMkLst>
        </pc:spChg>
        <pc:spChg chg="add mod">
          <ac:chgData name="Михаил Попов" userId="1ff28dec684c2c56" providerId="LiveId" clId="{5295B609-8F5E-4879-B5F4-6ADDAF1F0B92}" dt="2020-11-27T11:28:21.470" v="391" actId="1076"/>
          <ac:spMkLst>
            <pc:docMk/>
            <pc:sldMk cId="1709248631" sldId="289"/>
            <ac:spMk id="9" creationId="{10F65324-A7EB-4EC5-BB16-A79A8567B6A5}"/>
          </ac:spMkLst>
        </pc:spChg>
        <pc:picChg chg="mod">
          <ac:chgData name="Михаил Попов" userId="1ff28dec684c2c56" providerId="LiveId" clId="{5295B609-8F5E-4879-B5F4-6ADDAF1F0B92}" dt="2020-11-27T11:24:06.513" v="331" actId="1076"/>
          <ac:picMkLst>
            <pc:docMk/>
            <pc:sldMk cId="1709248631" sldId="289"/>
            <ac:picMk id="4" creationId="{92CCA82B-2D74-44F1-8EAD-688163CA0E05}"/>
          </ac:picMkLst>
        </pc:picChg>
        <pc:picChg chg="add mod">
          <ac:chgData name="Михаил Попов" userId="1ff28dec684c2c56" providerId="LiveId" clId="{5295B609-8F5E-4879-B5F4-6ADDAF1F0B92}" dt="2020-11-27T11:24:13.125" v="334" actId="1076"/>
          <ac:picMkLst>
            <pc:docMk/>
            <pc:sldMk cId="1709248631" sldId="289"/>
            <ac:picMk id="5" creationId="{98E7CC24-51B8-4C26-AB98-71C832642B36}"/>
          </ac:picMkLst>
        </pc:picChg>
        <pc:picChg chg="add mod">
          <ac:chgData name="Михаил Попов" userId="1ff28dec684c2c56" providerId="LiveId" clId="{5295B609-8F5E-4879-B5F4-6ADDAF1F0B92}" dt="2020-11-27T11:24:11.013" v="333" actId="1076"/>
          <ac:picMkLst>
            <pc:docMk/>
            <pc:sldMk cId="1709248631" sldId="289"/>
            <ac:picMk id="6" creationId="{419C6D56-5895-4B0D-B80D-F02F7A2A2E25}"/>
          </ac:picMkLst>
        </pc:picChg>
      </pc:sldChg>
      <pc:sldChg chg="addSp delSp modSp add del mod">
        <pc:chgData name="Михаил Попов" userId="1ff28dec684c2c56" providerId="LiveId" clId="{5295B609-8F5E-4879-B5F4-6ADDAF1F0B92}" dt="2020-11-27T11:01:34.896" v="330" actId="47"/>
        <pc:sldMkLst>
          <pc:docMk/>
          <pc:sldMk cId="656372276" sldId="290"/>
        </pc:sldMkLst>
        <pc:spChg chg="add mod">
          <ac:chgData name="Михаил Попов" userId="1ff28dec684c2c56" providerId="LiveId" clId="{5295B609-8F5E-4879-B5F4-6ADDAF1F0B92}" dt="2020-11-26T20:13:11.802" v="213" actId="20577"/>
          <ac:spMkLst>
            <pc:docMk/>
            <pc:sldMk cId="656372276" sldId="290"/>
            <ac:spMk id="3" creationId="{D886A498-18D9-467E-BBF0-17F596144E9E}"/>
          </ac:spMkLst>
        </pc:spChg>
        <pc:picChg chg="del mod">
          <ac:chgData name="Михаил Попов" userId="1ff28dec684c2c56" providerId="LiveId" clId="{5295B609-8F5E-4879-B5F4-6ADDAF1F0B92}" dt="2020-11-27T11:00:37.165" v="316" actId="21"/>
          <ac:picMkLst>
            <pc:docMk/>
            <pc:sldMk cId="656372276" sldId="290"/>
            <ac:picMk id="4" creationId="{9007CABC-08CD-413A-802D-57EC122E8A78}"/>
          </ac:picMkLst>
        </pc:picChg>
      </pc:sldChg>
      <pc:sldChg chg="addSp delSp modSp add del mod">
        <pc:chgData name="Михаил Попов" userId="1ff28dec684c2c56" providerId="LiveId" clId="{5295B609-8F5E-4879-B5F4-6ADDAF1F0B92}" dt="2020-11-27T11:49:33.943" v="1032" actId="47"/>
        <pc:sldMkLst>
          <pc:docMk/>
          <pc:sldMk cId="447233932" sldId="291"/>
        </pc:sldMkLst>
        <pc:spChg chg="add mod">
          <ac:chgData name="Михаил Попов" userId="1ff28dec684c2c56" providerId="LiveId" clId="{5295B609-8F5E-4879-B5F4-6ADDAF1F0B92}" dt="2020-11-26T20:16:15.081" v="248" actId="20577"/>
          <ac:spMkLst>
            <pc:docMk/>
            <pc:sldMk cId="447233932" sldId="291"/>
            <ac:spMk id="5" creationId="{17F41FFA-FCA2-4C7C-A78E-67909908FA75}"/>
          </ac:spMkLst>
        </pc:spChg>
        <pc:picChg chg="add mod">
          <ac:chgData name="Михаил Попов" userId="1ff28dec684c2c56" providerId="LiveId" clId="{5295B609-8F5E-4879-B5F4-6ADDAF1F0B92}" dt="2020-11-26T20:16:04.461" v="229" actId="1076"/>
          <ac:picMkLst>
            <pc:docMk/>
            <pc:sldMk cId="447233932" sldId="291"/>
            <ac:picMk id="3" creationId="{36B608DB-C523-417D-BFED-CB425930BDE7}"/>
          </ac:picMkLst>
        </pc:picChg>
        <pc:picChg chg="del mod">
          <ac:chgData name="Михаил Попов" userId="1ff28dec684c2c56" providerId="LiveId" clId="{5295B609-8F5E-4879-B5F4-6ADDAF1F0B92}" dt="2020-11-26T20:15:43.965" v="223" actId="478"/>
          <ac:picMkLst>
            <pc:docMk/>
            <pc:sldMk cId="447233932" sldId="291"/>
            <ac:picMk id="4" creationId="{33BDDC5F-0102-419E-B9CF-C3D2C7C77991}"/>
          </ac:picMkLst>
        </pc:picChg>
      </pc:sldChg>
      <pc:sldChg chg="delSp modSp add del mod ord">
        <pc:chgData name="Михаил Попов" userId="1ff28dec684c2c56" providerId="LiveId" clId="{5295B609-8F5E-4879-B5F4-6ADDAF1F0B92}" dt="2020-11-27T11:01:34.896" v="330" actId="47"/>
        <pc:sldMkLst>
          <pc:docMk/>
          <pc:sldMk cId="2280021557" sldId="292"/>
        </pc:sldMkLst>
        <pc:picChg chg="del mod">
          <ac:chgData name="Михаил Попов" userId="1ff28dec684c2c56" providerId="LiveId" clId="{5295B609-8F5E-4879-B5F4-6ADDAF1F0B92}" dt="2020-11-27T11:00:53.837" v="321" actId="21"/>
          <ac:picMkLst>
            <pc:docMk/>
            <pc:sldMk cId="2280021557" sldId="292"/>
            <ac:picMk id="4" creationId="{CD3018CA-36B9-4C4E-A181-AFB3B7547CC0}"/>
          </ac:picMkLst>
        </pc:picChg>
      </pc:sldChg>
      <pc:sldChg chg="addSp delSp modSp mod addAnim delAnim modAnim">
        <pc:chgData name="Михаил Попов" userId="1ff28dec684c2c56" providerId="LiveId" clId="{5295B609-8F5E-4879-B5F4-6ADDAF1F0B92}" dt="2020-11-29T14:45:35.529" v="1450"/>
        <pc:sldMkLst>
          <pc:docMk/>
          <pc:sldMk cId="2133049187" sldId="293"/>
        </pc:sldMkLst>
        <pc:spChg chg="mod">
          <ac:chgData name="Михаил Попов" userId="1ff28dec684c2c56" providerId="LiveId" clId="{5295B609-8F5E-4879-B5F4-6ADDAF1F0B92}" dt="2020-11-26T20:10:22.296" v="77" actId="20577"/>
          <ac:spMkLst>
            <pc:docMk/>
            <pc:sldMk cId="2133049187" sldId="293"/>
            <ac:spMk id="2" creationId="{0F351499-E333-4066-9FD3-621FAFB6F959}"/>
          </ac:spMkLst>
        </pc:spChg>
        <pc:picChg chg="add del">
          <ac:chgData name="Михаил Попов" userId="1ff28dec684c2c56" providerId="LiveId" clId="{5295B609-8F5E-4879-B5F4-6ADDAF1F0B92}" dt="2020-11-26T20:10:18.375" v="71" actId="478"/>
          <ac:picMkLst>
            <pc:docMk/>
            <pc:sldMk cId="2133049187" sldId="293"/>
            <ac:picMk id="4" creationId="{2FE76BEE-DBB4-40A8-90E9-FAE32CC6A3C3}"/>
          </ac:picMkLst>
        </pc:picChg>
        <pc:picChg chg="add del">
          <ac:chgData name="Михаил Попов" userId="1ff28dec684c2c56" providerId="LiveId" clId="{5295B609-8F5E-4879-B5F4-6ADDAF1F0B92}" dt="2020-11-26T20:10:19.048" v="72" actId="478"/>
          <ac:picMkLst>
            <pc:docMk/>
            <pc:sldMk cId="2133049187" sldId="293"/>
            <ac:picMk id="6" creationId="{62C84A95-ECFA-485F-90B4-BC7A4D30FB04}"/>
          </ac:picMkLst>
        </pc:picChg>
      </pc:sldChg>
      <pc:sldChg chg="addSp modSp add mod ord">
        <pc:chgData name="Михаил Попов" userId="1ff28dec684c2c56" providerId="LiveId" clId="{5295B609-8F5E-4879-B5F4-6ADDAF1F0B92}" dt="2020-11-27T11:49:10.908" v="1031" actId="20577"/>
        <pc:sldMkLst>
          <pc:docMk/>
          <pc:sldMk cId="3177944726" sldId="294"/>
        </pc:sldMkLst>
        <pc:spChg chg="add mod">
          <ac:chgData name="Михаил Попов" userId="1ff28dec684c2c56" providerId="LiveId" clId="{5295B609-8F5E-4879-B5F4-6ADDAF1F0B92}" dt="2020-11-27T11:49:10.908" v="1031" actId="20577"/>
          <ac:spMkLst>
            <pc:docMk/>
            <pc:sldMk cId="3177944726" sldId="294"/>
            <ac:spMk id="3" creationId="{3FD4AE56-E47B-465C-A488-2C6993DA8F6C}"/>
          </ac:spMkLst>
        </pc:spChg>
        <pc:picChg chg="mod">
          <ac:chgData name="Михаил Попов" userId="1ff28dec684c2c56" providerId="LiveId" clId="{5295B609-8F5E-4879-B5F4-6ADDAF1F0B92}" dt="2020-11-27T11:37:43.793" v="412" actId="1076"/>
          <ac:picMkLst>
            <pc:docMk/>
            <pc:sldMk cId="3177944726" sldId="294"/>
            <ac:picMk id="4" creationId="{9A8BDE84-0B35-4405-BB0C-53D3BEB7BD95}"/>
          </ac:picMkLst>
        </pc:picChg>
      </pc:sldChg>
      <pc:sldChg chg="addSp modSp add mod">
        <pc:chgData name="Михаил Попов" userId="1ff28dec684c2c56" providerId="LiveId" clId="{5295B609-8F5E-4879-B5F4-6ADDAF1F0B92}" dt="2020-11-29T14:49:49.499" v="1473" actId="1076"/>
        <pc:sldMkLst>
          <pc:docMk/>
          <pc:sldMk cId="2023151795" sldId="295"/>
        </pc:sldMkLst>
        <pc:spChg chg="add mod">
          <ac:chgData name="Михаил Попов" userId="1ff28dec684c2c56" providerId="LiveId" clId="{5295B609-8F5E-4879-B5F4-6ADDAF1F0B92}" dt="2020-11-27T11:49:54.676" v="1062" actId="20577"/>
          <ac:spMkLst>
            <pc:docMk/>
            <pc:sldMk cId="2023151795" sldId="295"/>
            <ac:spMk id="3" creationId="{B40CB406-F71F-4A4D-AD30-A7B947010AF5}"/>
          </ac:spMkLst>
        </pc:spChg>
        <pc:picChg chg="mod">
          <ac:chgData name="Михаил Попов" userId="1ff28dec684c2c56" providerId="LiveId" clId="{5295B609-8F5E-4879-B5F4-6ADDAF1F0B92}" dt="2020-11-29T14:49:49.499" v="1473" actId="1076"/>
          <ac:picMkLst>
            <pc:docMk/>
            <pc:sldMk cId="2023151795" sldId="295"/>
            <ac:picMk id="4" creationId="{5F8658D4-21BD-4D9F-B9D0-181DC2A463F4}"/>
          </ac:picMkLst>
        </pc:picChg>
      </pc:sldChg>
      <pc:sldChg chg="addSp modSp add mod ord">
        <pc:chgData name="Михаил Попов" userId="1ff28dec684c2c56" providerId="LiveId" clId="{5295B609-8F5E-4879-B5F4-6ADDAF1F0B92}" dt="2020-11-28T21:41:14.311" v="1188"/>
        <pc:sldMkLst>
          <pc:docMk/>
          <pc:sldMk cId="3359959010" sldId="296"/>
        </pc:sldMkLst>
        <pc:spChg chg="add mod">
          <ac:chgData name="Михаил Попов" userId="1ff28dec684c2c56" providerId="LiveId" clId="{5295B609-8F5E-4879-B5F4-6ADDAF1F0B92}" dt="2020-11-27T11:50:16.396" v="1081" actId="20577"/>
          <ac:spMkLst>
            <pc:docMk/>
            <pc:sldMk cId="3359959010" sldId="296"/>
            <ac:spMk id="3" creationId="{B0722BE9-B61B-4091-89A9-3D2A4D057DDE}"/>
          </ac:spMkLst>
        </pc:spChg>
        <pc:picChg chg="mod">
          <ac:chgData name="Михаил Попов" userId="1ff28dec684c2c56" providerId="LiveId" clId="{5295B609-8F5E-4879-B5F4-6ADDAF1F0B92}" dt="2020-11-27T11:50:23.892" v="1084" actId="1076"/>
          <ac:picMkLst>
            <pc:docMk/>
            <pc:sldMk cId="3359959010" sldId="296"/>
            <ac:picMk id="4" creationId="{655BB468-C98B-4A68-822D-3B0976936A70}"/>
          </ac:picMkLst>
        </pc:picChg>
      </pc:sldChg>
      <pc:sldChg chg="modSp mod">
        <pc:chgData name="Михаил Попов" userId="1ff28dec684c2c56" providerId="LiveId" clId="{5295B609-8F5E-4879-B5F4-6ADDAF1F0B92}" dt="2020-11-26T20:09:52.009" v="45" actId="20577"/>
        <pc:sldMkLst>
          <pc:docMk/>
          <pc:sldMk cId="1796929494" sldId="312"/>
        </pc:sldMkLst>
        <pc:spChg chg="mod">
          <ac:chgData name="Михаил Попов" userId="1ff28dec684c2c56" providerId="LiveId" clId="{5295B609-8F5E-4879-B5F4-6ADDAF1F0B92}" dt="2020-11-26T20:09:52.009" v="45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295B609-8F5E-4879-B5F4-6ADDAF1F0B92}" dt="2020-11-26T20:09:35.18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5295B609-8F5E-4879-B5F4-6ADDAF1F0B92}" dt="2020-11-29T14:45:24.268" v="1449" actId="20577"/>
        <pc:sldMkLst>
          <pc:docMk/>
          <pc:sldMk cId="1059343981" sldId="313"/>
        </pc:sldMkLst>
        <pc:spChg chg="mod">
          <ac:chgData name="Михаил Попов" userId="1ff28dec684c2c56" providerId="LiveId" clId="{5295B609-8F5E-4879-B5F4-6ADDAF1F0B92}" dt="2020-11-29T14:45:24.268" v="144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308778208" sldId="314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97211975" sldId="315"/>
        </pc:sldMkLst>
      </pc:sldChg>
      <pc:sldChg chg="addSp delSp modSp mod ord delAnim modAnim">
        <pc:chgData name="Михаил Попов" userId="1ff28dec684c2c56" providerId="LiveId" clId="{5295B609-8F5E-4879-B5F4-6ADDAF1F0B92}" dt="2020-11-28T21:41:31.955" v="1191"/>
        <pc:sldMkLst>
          <pc:docMk/>
          <pc:sldMk cId="616810840" sldId="316"/>
        </pc:sldMkLst>
        <pc:spChg chg="mod">
          <ac:chgData name="Михаил Попов" userId="1ff28dec684c2c56" providerId="LiveId" clId="{5295B609-8F5E-4879-B5F4-6ADDAF1F0B92}" dt="2020-11-27T11:53:25.923" v="1112" actId="20577"/>
          <ac:spMkLst>
            <pc:docMk/>
            <pc:sldMk cId="616810840" sldId="316"/>
            <ac:spMk id="5" creationId="{A7496165-AAA7-47F8-ACEC-553156943405}"/>
          </ac:spMkLst>
        </pc:spChg>
        <pc:spChg chg="del mod">
          <ac:chgData name="Михаил Попов" userId="1ff28dec684c2c56" providerId="LiveId" clId="{5295B609-8F5E-4879-B5F4-6ADDAF1F0B92}" dt="2020-11-27T11:52:56.531" v="1088" actId="478"/>
          <ac:spMkLst>
            <pc:docMk/>
            <pc:sldMk cId="616810840" sldId="316"/>
            <ac:spMk id="6" creationId="{38B2E732-F453-4F2D-BEA5-1A2F3AC85D1D}"/>
          </ac:spMkLst>
        </pc:spChg>
        <pc:spChg chg="add del mod">
          <ac:chgData name="Михаил Попов" userId="1ff28dec684c2c56" providerId="LiveId" clId="{5295B609-8F5E-4879-B5F4-6ADDAF1F0B92}" dt="2020-11-27T11:52:58.719" v="1089" actId="478"/>
          <ac:spMkLst>
            <pc:docMk/>
            <pc:sldMk cId="616810840" sldId="316"/>
            <ac:spMk id="7" creationId="{0B1EC5AA-1447-434F-9738-4C3B4F1DFB3A}"/>
          </ac:spMkLst>
        </pc:spChg>
        <pc:picChg chg="add mod">
          <ac:chgData name="Михаил Попов" userId="1ff28dec684c2c56" providerId="LiveId" clId="{5295B609-8F5E-4879-B5F4-6ADDAF1F0B92}" dt="2020-11-27T11:52:52.501" v="1087" actId="1076"/>
          <ac:picMkLst>
            <pc:docMk/>
            <pc:sldMk cId="616810840" sldId="316"/>
            <ac:picMk id="3" creationId="{DA8C0D2F-8118-4B8D-A828-19EFF2EDCFC9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2771770956" sldId="317"/>
        </pc:sldMkLst>
      </pc:sldChg>
      <pc:sldChg chg="addSp modSp add mod ord modAnim">
        <pc:chgData name="Михаил Попов" userId="1ff28dec684c2c56" providerId="LiveId" clId="{5295B609-8F5E-4879-B5F4-6ADDAF1F0B92}" dt="2020-11-29T14:49:11.304" v="1467"/>
        <pc:sldMkLst>
          <pc:docMk/>
          <pc:sldMk cId="2786418372" sldId="317"/>
        </pc:sldMkLst>
        <pc:spChg chg="add mod">
          <ac:chgData name="Михаил Попов" userId="1ff28dec684c2c56" providerId="LiveId" clId="{5295B609-8F5E-4879-B5F4-6ADDAF1F0B92}" dt="2020-11-26T20:22:31.856" v="311" actId="20577"/>
          <ac:spMkLst>
            <pc:docMk/>
            <pc:sldMk cId="2786418372" sldId="317"/>
            <ac:spMk id="3" creationId="{45F891E5-7116-4342-93F3-F02E40353865}"/>
          </ac:spMkLst>
        </pc:spChg>
        <pc:spChg chg="add mod">
          <ac:chgData name="Михаил Попов" userId="1ff28dec684c2c56" providerId="LiveId" clId="{5295B609-8F5E-4879-B5F4-6ADDAF1F0B92}" dt="2020-11-27T11:33:51.653" v="402" actId="1076"/>
          <ac:spMkLst>
            <pc:docMk/>
            <pc:sldMk cId="2786418372" sldId="317"/>
            <ac:spMk id="5" creationId="{94BDE582-4DDF-45E4-B006-552CFD08E524}"/>
          </ac:spMkLst>
        </pc:spChg>
        <pc:spChg chg="add mod">
          <ac:chgData name="Михаил Попов" userId="1ff28dec684c2c56" providerId="LiveId" clId="{5295B609-8F5E-4879-B5F4-6ADDAF1F0B92}" dt="2020-11-27T11:34:10.132" v="408" actId="20577"/>
          <ac:spMkLst>
            <pc:docMk/>
            <pc:sldMk cId="2786418372" sldId="317"/>
            <ac:spMk id="6" creationId="{59B575AE-BEC6-432D-BC38-6CFE0D577BFC}"/>
          </ac:spMkLst>
        </pc:spChg>
        <pc:picChg chg="mod">
          <ac:chgData name="Михаил Попов" userId="1ff28dec684c2c56" providerId="LiveId" clId="{5295B609-8F5E-4879-B5F4-6ADDAF1F0B92}" dt="2020-11-26T20:21:38.020" v="254" actId="1076"/>
          <ac:picMkLst>
            <pc:docMk/>
            <pc:sldMk cId="2786418372" sldId="317"/>
            <ac:picMk id="4" creationId="{DB9B1F78-8E52-4D5F-AD64-B4483DD2C6E6}"/>
          </ac:picMkLst>
        </pc:picChg>
      </pc:sldChg>
      <pc:sldChg chg="modSp add mod modAnim">
        <pc:chgData name="Михаил Попов" userId="1ff28dec684c2c56" providerId="LiveId" clId="{5295B609-8F5E-4879-B5F4-6ADDAF1F0B92}" dt="2020-11-27T11:43:19.740" v="995" actId="20577"/>
        <pc:sldMkLst>
          <pc:docMk/>
          <pc:sldMk cId="979750767" sldId="318"/>
        </pc:sldMkLst>
        <pc:spChg chg="mod">
          <ac:chgData name="Михаил Попов" userId="1ff28dec684c2c56" providerId="LiveId" clId="{5295B609-8F5E-4879-B5F4-6ADDAF1F0B92}" dt="2020-11-27T11:38:18.220" v="450" actId="20577"/>
          <ac:spMkLst>
            <pc:docMk/>
            <pc:sldMk cId="979750767" sldId="318"/>
            <ac:spMk id="5" creationId="{A7496165-AAA7-47F8-ACEC-553156943405}"/>
          </ac:spMkLst>
        </pc:spChg>
        <pc:spChg chg="mod">
          <ac:chgData name="Михаил Попов" userId="1ff28dec684c2c56" providerId="LiveId" clId="{5295B609-8F5E-4879-B5F4-6ADDAF1F0B92}" dt="2020-11-27T11:43:19.740" v="995" actId="20577"/>
          <ac:spMkLst>
            <pc:docMk/>
            <pc:sldMk cId="979750767" sldId="318"/>
            <ac:spMk id="6" creationId="{38B2E732-F453-4F2D-BEA5-1A2F3AC85D1D}"/>
          </ac:spMkLst>
        </pc:sp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250681534" sldId="318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981197011" sldId="319"/>
        </pc:sldMkLst>
      </pc:sldChg>
      <pc:sldChg chg="addSp delSp new del mod">
        <pc:chgData name="Михаил Попов" userId="1ff28dec684c2c56" providerId="LiveId" clId="{5295B609-8F5E-4879-B5F4-6ADDAF1F0B92}" dt="2020-11-29T08:59:19.412" v="1254" actId="47"/>
        <pc:sldMkLst>
          <pc:docMk/>
          <pc:sldMk cId="4018058424" sldId="319"/>
        </pc:sldMkLst>
        <pc:spChg chg="del">
          <ac:chgData name="Михаил Попов" userId="1ff28dec684c2c56" providerId="LiveId" clId="{5295B609-8F5E-4879-B5F4-6ADDAF1F0B92}" dt="2020-11-28T15:59:40.852" v="1116" actId="478"/>
          <ac:spMkLst>
            <pc:docMk/>
            <pc:sldMk cId="4018058424" sldId="319"/>
            <ac:spMk id="2" creationId="{040E2FFF-0B69-46A6-9932-213C2E982EBE}"/>
          </ac:spMkLst>
        </pc:spChg>
        <pc:spChg chg="del">
          <ac:chgData name="Михаил Попов" userId="1ff28dec684c2c56" providerId="LiveId" clId="{5295B609-8F5E-4879-B5F4-6ADDAF1F0B92}" dt="2020-11-28T15:59:39.988" v="1115" actId="478"/>
          <ac:spMkLst>
            <pc:docMk/>
            <pc:sldMk cId="4018058424" sldId="319"/>
            <ac:spMk id="3" creationId="{C4402E40-F662-4613-BDCA-6D30B94E291C}"/>
          </ac:spMkLst>
        </pc:spChg>
        <pc:picChg chg="add">
          <ac:chgData name="Михаил Попов" userId="1ff28dec684c2c56" providerId="LiveId" clId="{5295B609-8F5E-4879-B5F4-6ADDAF1F0B92}" dt="2020-11-28T15:59:35.091" v="1114" actId="22"/>
          <ac:picMkLst>
            <pc:docMk/>
            <pc:sldMk cId="4018058424" sldId="319"/>
            <ac:picMk id="5" creationId="{89867D23-B880-43D0-9B1A-476F9DA0639E}"/>
          </ac:picMkLst>
        </pc:picChg>
      </pc:sldChg>
      <pc:sldChg chg="addSp delSp add del mod">
        <pc:chgData name="Михаил Попов" userId="1ff28dec684c2c56" providerId="LiveId" clId="{5295B609-8F5E-4879-B5F4-6ADDAF1F0B92}" dt="2020-11-29T09:28:32.182" v="1256" actId="47"/>
        <pc:sldMkLst>
          <pc:docMk/>
          <pc:sldMk cId="509594428" sldId="320"/>
        </pc:sldMkLst>
        <pc:picChg chg="add">
          <ac:chgData name="Михаил Попов" userId="1ff28dec684c2c56" providerId="LiveId" clId="{5295B609-8F5E-4879-B5F4-6ADDAF1F0B92}" dt="2020-11-28T16:00:21.868" v="1122" actId="22"/>
          <ac:picMkLst>
            <pc:docMk/>
            <pc:sldMk cId="509594428" sldId="320"/>
            <ac:picMk id="3" creationId="{409BA210-2729-416B-BDE5-FDA2C0F69201}"/>
          </ac:picMkLst>
        </pc:picChg>
        <pc:picChg chg="del">
          <ac:chgData name="Михаил Попов" userId="1ff28dec684c2c56" providerId="LiveId" clId="{5295B609-8F5E-4879-B5F4-6ADDAF1F0B92}" dt="2020-11-28T15:59:46.237" v="1118" actId="478"/>
          <ac:picMkLst>
            <pc:docMk/>
            <pc:sldMk cId="509594428" sldId="320"/>
            <ac:picMk id="5" creationId="{89867D23-B880-43D0-9B1A-476F9DA0639E}"/>
          </ac:picMkLst>
        </pc:picChg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3157001789" sldId="320"/>
        </pc:sldMkLst>
      </pc:sldChg>
      <pc:sldChg chg="del">
        <pc:chgData name="Михаил Попов" userId="1ff28dec684c2c56" providerId="LiveId" clId="{5295B609-8F5E-4879-B5F4-6ADDAF1F0B92}" dt="2020-11-26T20:10:55.277" v="101" actId="47"/>
        <pc:sldMkLst>
          <pc:docMk/>
          <pc:sldMk cId="1467312145" sldId="321"/>
        </pc:sldMkLst>
      </pc:sldChg>
      <pc:sldChg chg="addSp delSp add del mod ord">
        <pc:chgData name="Михаил Попов" userId="1ff28dec684c2c56" providerId="LiveId" clId="{5295B609-8F5E-4879-B5F4-6ADDAF1F0B92}" dt="2020-11-29T11:35:35.534" v="1263" actId="47"/>
        <pc:sldMkLst>
          <pc:docMk/>
          <pc:sldMk cId="3255184368" sldId="321"/>
        </pc:sldMkLst>
        <pc:picChg chg="add del">
          <ac:chgData name="Михаил Попов" userId="1ff28dec684c2c56" providerId="LiveId" clId="{5295B609-8F5E-4879-B5F4-6ADDAF1F0B92}" dt="2020-11-28T21:37:30.592" v="1177" actId="478"/>
          <ac:picMkLst>
            <pc:docMk/>
            <pc:sldMk cId="3255184368" sldId="321"/>
            <ac:picMk id="3" creationId="{13B5DCD2-8AA2-4A88-ADCD-BC45BF3B0C47}"/>
          </ac:picMkLst>
        </pc:picChg>
        <pc:picChg chg="add">
          <ac:chgData name="Михаил Попов" userId="1ff28dec684c2c56" providerId="LiveId" clId="{5295B609-8F5E-4879-B5F4-6ADDAF1F0B92}" dt="2020-11-28T21:37:30.928" v="1178" actId="22"/>
          <ac:picMkLst>
            <pc:docMk/>
            <pc:sldMk cId="3255184368" sldId="321"/>
            <ac:picMk id="5" creationId="{9CC9988C-B162-4F34-881E-C087E605377E}"/>
          </ac:picMkLst>
        </pc:picChg>
      </pc:sldChg>
      <pc:sldChg chg="addSp add del mod ord">
        <pc:chgData name="Михаил Попов" userId="1ff28dec684c2c56" providerId="LiveId" clId="{5295B609-8F5E-4879-B5F4-6ADDAF1F0B92}" dt="2020-11-29T14:44:24.062" v="1352" actId="47"/>
        <pc:sldMkLst>
          <pc:docMk/>
          <pc:sldMk cId="1599916579" sldId="322"/>
        </pc:sldMkLst>
        <pc:picChg chg="add">
          <ac:chgData name="Михаил Попов" userId="1ff28dec684c2c56" providerId="LiveId" clId="{5295B609-8F5E-4879-B5F4-6ADDAF1F0B92}" dt="2020-11-28T21:36:01.937" v="1171" actId="22"/>
          <ac:picMkLst>
            <pc:docMk/>
            <pc:sldMk cId="1599916579" sldId="322"/>
            <ac:picMk id="3" creationId="{551059E0-2DAC-4892-92D2-5A128C8948D9}"/>
          </ac:picMkLst>
        </pc:picChg>
      </pc:sldChg>
      <pc:sldChg chg="addSp add del mod ord">
        <pc:chgData name="Михаил Попов" userId="1ff28dec684c2c56" providerId="LiveId" clId="{5295B609-8F5E-4879-B5F4-6ADDAF1F0B92}" dt="2020-11-29T09:39:23.643" v="1258" actId="47"/>
        <pc:sldMkLst>
          <pc:docMk/>
          <pc:sldMk cId="2597134941" sldId="323"/>
        </pc:sldMkLst>
        <pc:picChg chg="add">
          <ac:chgData name="Михаил Попов" userId="1ff28dec684c2c56" providerId="LiveId" clId="{5295B609-8F5E-4879-B5F4-6ADDAF1F0B92}" dt="2020-11-28T21:34:27.672" v="1168" actId="22"/>
          <ac:picMkLst>
            <pc:docMk/>
            <pc:sldMk cId="2597134941" sldId="323"/>
            <ac:picMk id="3" creationId="{7C83DB1E-AB79-4F91-8181-E078B64B1BEA}"/>
          </ac:picMkLst>
        </pc:picChg>
      </pc:sldChg>
      <pc:sldChg chg="addSp delSp new del mod">
        <pc:chgData name="Михаил Попов" userId="1ff28dec684c2c56" providerId="LiveId" clId="{5295B609-8F5E-4879-B5F4-6ADDAF1F0B92}" dt="2020-11-29T14:30:44.137" v="1321" actId="47"/>
        <pc:sldMkLst>
          <pc:docMk/>
          <pc:sldMk cId="1263996928" sldId="324"/>
        </pc:sldMkLst>
        <pc:spChg chg="del">
          <ac:chgData name="Михаил Попов" userId="1ff28dec684c2c56" providerId="LiveId" clId="{5295B609-8F5E-4879-B5F4-6ADDAF1F0B92}" dt="2020-11-28T16:01:19.516" v="1127" actId="478"/>
          <ac:spMkLst>
            <pc:docMk/>
            <pc:sldMk cId="1263996928" sldId="324"/>
            <ac:spMk id="2" creationId="{FAB49F9A-E41E-49F0-B01F-6CBDEC3239E0}"/>
          </ac:spMkLst>
        </pc:spChg>
        <pc:spChg chg="del">
          <ac:chgData name="Михаил Попов" userId="1ff28dec684c2c56" providerId="LiveId" clId="{5295B609-8F5E-4879-B5F4-6ADDAF1F0B92}" dt="2020-11-28T16:01:18.716" v="1126" actId="478"/>
          <ac:spMkLst>
            <pc:docMk/>
            <pc:sldMk cId="1263996928" sldId="324"/>
            <ac:spMk id="3" creationId="{924020C1-53C0-4DC3-822A-63C9EC49D985}"/>
          </ac:spMkLst>
        </pc:spChg>
        <pc:picChg chg="add">
          <ac:chgData name="Михаил Попов" userId="1ff28dec684c2c56" providerId="LiveId" clId="{5295B609-8F5E-4879-B5F4-6ADDAF1F0B92}" dt="2020-11-28T16:01:20.564" v="1128" actId="22"/>
          <ac:picMkLst>
            <pc:docMk/>
            <pc:sldMk cId="1263996928" sldId="324"/>
            <ac:picMk id="5" creationId="{60D8CA6A-3332-4EA9-93D7-46F0035E9D35}"/>
          </ac:picMkLst>
        </pc:picChg>
      </pc:sldChg>
      <pc:sldChg chg="addSp delSp new del mod">
        <pc:chgData name="Михаил Попов" userId="1ff28dec684c2c56" providerId="LiveId" clId="{5295B609-8F5E-4879-B5F4-6ADDAF1F0B92}" dt="2020-11-29T14:30:44.137" v="1321" actId="47"/>
        <pc:sldMkLst>
          <pc:docMk/>
          <pc:sldMk cId="1893653079" sldId="325"/>
        </pc:sldMkLst>
        <pc:spChg chg="del">
          <ac:chgData name="Михаил Попов" userId="1ff28dec684c2c56" providerId="LiveId" clId="{5295B609-8F5E-4879-B5F4-6ADDAF1F0B92}" dt="2020-11-28T16:02:00.740" v="1131" actId="478"/>
          <ac:spMkLst>
            <pc:docMk/>
            <pc:sldMk cId="1893653079" sldId="325"/>
            <ac:spMk id="2" creationId="{C1AC8BE2-7117-46CB-A719-7B8BBBF50E66}"/>
          </ac:spMkLst>
        </pc:spChg>
        <pc:spChg chg="del">
          <ac:chgData name="Михаил Попов" userId="1ff28dec684c2c56" providerId="LiveId" clId="{5295B609-8F5E-4879-B5F4-6ADDAF1F0B92}" dt="2020-11-28T16:02:00.036" v="1130" actId="478"/>
          <ac:spMkLst>
            <pc:docMk/>
            <pc:sldMk cId="1893653079" sldId="325"/>
            <ac:spMk id="3" creationId="{49FF9432-447D-4F22-9993-E2B385678958}"/>
          </ac:spMkLst>
        </pc:spChg>
        <pc:picChg chg="add">
          <ac:chgData name="Михаил Попов" userId="1ff28dec684c2c56" providerId="LiveId" clId="{5295B609-8F5E-4879-B5F4-6ADDAF1F0B92}" dt="2020-11-28T16:02:01.803" v="1132" actId="22"/>
          <ac:picMkLst>
            <pc:docMk/>
            <pc:sldMk cId="1893653079" sldId="325"/>
            <ac:picMk id="5" creationId="{F6215F73-BFD3-478C-B5F7-9D55B266BFB8}"/>
          </ac:picMkLst>
        </pc:picChg>
      </pc:sldChg>
      <pc:sldChg chg="addSp delSp add del mod ord">
        <pc:chgData name="Михаил Попов" userId="1ff28dec684c2c56" providerId="LiveId" clId="{5295B609-8F5E-4879-B5F4-6ADDAF1F0B92}" dt="2020-11-29T12:09:54.797" v="1265" actId="47"/>
        <pc:sldMkLst>
          <pc:docMk/>
          <pc:sldMk cId="1372495275" sldId="326"/>
        </pc:sldMkLst>
        <pc:picChg chg="add del">
          <ac:chgData name="Михаил Попов" userId="1ff28dec684c2c56" providerId="LiveId" clId="{5295B609-8F5E-4879-B5F4-6ADDAF1F0B92}" dt="2020-11-28T16:05:35.371" v="1143" actId="478"/>
          <ac:picMkLst>
            <pc:docMk/>
            <pc:sldMk cId="1372495275" sldId="326"/>
            <ac:picMk id="3" creationId="{7B481A9B-FDCC-4588-93EA-5AA94D0B4CC3}"/>
          </ac:picMkLst>
        </pc:picChg>
        <pc:picChg chg="del">
          <ac:chgData name="Михаил Попов" userId="1ff28dec684c2c56" providerId="LiveId" clId="{5295B609-8F5E-4879-B5F4-6ADDAF1F0B92}" dt="2020-11-28T16:02:08.108" v="1134" actId="478"/>
          <ac:picMkLst>
            <pc:docMk/>
            <pc:sldMk cId="1372495275" sldId="326"/>
            <ac:picMk id="5" creationId="{F6215F73-BFD3-478C-B5F7-9D55B266BFB8}"/>
          </ac:picMkLst>
        </pc:picChg>
        <pc:picChg chg="add">
          <ac:chgData name="Михаил Попов" userId="1ff28dec684c2c56" providerId="LiveId" clId="{5295B609-8F5E-4879-B5F4-6ADDAF1F0B92}" dt="2020-11-28T16:06:48.988" v="1144" actId="22"/>
          <ac:picMkLst>
            <pc:docMk/>
            <pc:sldMk cId="1372495275" sldId="326"/>
            <ac:picMk id="6" creationId="{0515D62F-5132-4563-A949-A49693146F09}"/>
          </ac:picMkLst>
        </pc:picChg>
      </pc:sldChg>
      <pc:sldChg chg="addSp add del mod ord">
        <pc:chgData name="Михаил Попов" userId="1ff28dec684c2c56" providerId="LiveId" clId="{5295B609-8F5E-4879-B5F4-6ADDAF1F0B92}" dt="2020-11-29T12:15:03.432" v="1266" actId="47"/>
        <pc:sldMkLst>
          <pc:docMk/>
          <pc:sldMk cId="893128861" sldId="327"/>
        </pc:sldMkLst>
        <pc:picChg chg="add">
          <ac:chgData name="Михаил Попов" userId="1ff28dec684c2c56" providerId="LiveId" clId="{5295B609-8F5E-4879-B5F4-6ADDAF1F0B92}" dt="2020-11-28T16:07:39.475" v="1149" actId="22"/>
          <ac:picMkLst>
            <pc:docMk/>
            <pc:sldMk cId="893128861" sldId="327"/>
            <ac:picMk id="3" creationId="{5DE342E7-4C1F-4003-87BA-D4216DDD4A62}"/>
          </ac:picMkLst>
        </pc:picChg>
      </pc:sldChg>
      <pc:sldChg chg="addSp add del mod">
        <pc:chgData name="Михаил Попов" userId="1ff28dec684c2c56" providerId="LiveId" clId="{5295B609-8F5E-4879-B5F4-6ADDAF1F0B92}" dt="2020-11-29T14:30:44.137" v="1321" actId="47"/>
        <pc:sldMkLst>
          <pc:docMk/>
          <pc:sldMk cId="929145059" sldId="328"/>
        </pc:sldMkLst>
        <pc:picChg chg="add">
          <ac:chgData name="Михаил Попов" userId="1ff28dec684c2c56" providerId="LiveId" clId="{5295B609-8F5E-4879-B5F4-6ADDAF1F0B92}" dt="2020-11-28T16:04:33.392" v="1137" actId="22"/>
          <ac:picMkLst>
            <pc:docMk/>
            <pc:sldMk cId="929145059" sldId="328"/>
            <ac:picMk id="3" creationId="{B754D8E9-67A7-43DD-9A90-7409F5BADB22}"/>
          </ac:picMkLst>
        </pc:picChg>
      </pc:sldChg>
      <pc:sldChg chg="addSp delSp new del mod">
        <pc:chgData name="Михаил Попов" userId="1ff28dec684c2c56" providerId="LiveId" clId="{5295B609-8F5E-4879-B5F4-6ADDAF1F0B92}" dt="2020-11-29T14:43:15.919" v="1351" actId="47"/>
        <pc:sldMkLst>
          <pc:docMk/>
          <pc:sldMk cId="404290351" sldId="329"/>
        </pc:sldMkLst>
        <pc:spChg chg="del">
          <ac:chgData name="Михаил Попов" userId="1ff28dec684c2c56" providerId="LiveId" clId="{5295B609-8F5E-4879-B5F4-6ADDAF1F0B92}" dt="2020-11-28T16:09:41.340" v="1152" actId="478"/>
          <ac:spMkLst>
            <pc:docMk/>
            <pc:sldMk cId="404290351" sldId="329"/>
            <ac:spMk id="2" creationId="{79DB587E-8710-478A-8BFF-044F162FD0A9}"/>
          </ac:spMkLst>
        </pc:spChg>
        <pc:spChg chg="del">
          <ac:chgData name="Михаил Попов" userId="1ff28dec684c2c56" providerId="LiveId" clId="{5295B609-8F5E-4879-B5F4-6ADDAF1F0B92}" dt="2020-11-28T16:09:40.676" v="1151" actId="478"/>
          <ac:spMkLst>
            <pc:docMk/>
            <pc:sldMk cId="404290351" sldId="329"/>
            <ac:spMk id="3" creationId="{B7FB58C2-709A-4EB7-9BD5-78B437C0BE26}"/>
          </ac:spMkLst>
        </pc:spChg>
        <pc:picChg chg="add">
          <ac:chgData name="Михаил Попов" userId="1ff28dec684c2c56" providerId="LiveId" clId="{5295B609-8F5E-4879-B5F4-6ADDAF1F0B92}" dt="2020-11-28T16:09:42.379" v="1153" actId="22"/>
          <ac:picMkLst>
            <pc:docMk/>
            <pc:sldMk cId="404290351" sldId="329"/>
            <ac:picMk id="5" creationId="{4DE3526B-E62F-4378-BED4-15A5B11BB78D}"/>
          </ac:picMkLst>
        </pc:picChg>
      </pc:sldChg>
      <pc:sldChg chg="addSp delSp add del mod">
        <pc:chgData name="Михаил Попов" userId="1ff28dec684c2c56" providerId="LiveId" clId="{5295B609-8F5E-4879-B5F4-6ADDAF1F0B92}" dt="2020-11-29T14:43:15.919" v="1351" actId="47"/>
        <pc:sldMkLst>
          <pc:docMk/>
          <pc:sldMk cId="861590251" sldId="330"/>
        </pc:sldMkLst>
        <pc:picChg chg="add">
          <ac:chgData name="Михаил Попов" userId="1ff28dec684c2c56" providerId="LiveId" clId="{5295B609-8F5E-4879-B5F4-6ADDAF1F0B92}" dt="2020-11-28T16:12:02.290" v="1160" actId="22"/>
          <ac:picMkLst>
            <pc:docMk/>
            <pc:sldMk cId="861590251" sldId="330"/>
            <ac:picMk id="3" creationId="{898D7339-B142-486F-B6CA-E070DCD641E3}"/>
          </ac:picMkLst>
        </pc:picChg>
        <pc:picChg chg="del">
          <ac:chgData name="Михаил Попов" userId="1ff28dec684c2c56" providerId="LiveId" clId="{5295B609-8F5E-4879-B5F4-6ADDAF1F0B92}" dt="2020-11-28T16:09:48.717" v="1155" actId="478"/>
          <ac:picMkLst>
            <pc:docMk/>
            <pc:sldMk cId="861590251" sldId="330"/>
            <ac:picMk id="5" creationId="{4DE3526B-E62F-4378-BED4-15A5B11BB78D}"/>
          </ac:picMkLst>
        </pc:picChg>
      </pc:sldChg>
      <pc:sldChg chg="addSp add del mod">
        <pc:chgData name="Михаил Попов" userId="1ff28dec684c2c56" providerId="LiveId" clId="{5295B609-8F5E-4879-B5F4-6ADDAF1F0B92}" dt="2020-11-29T14:30:55.927" v="1322" actId="47"/>
        <pc:sldMkLst>
          <pc:docMk/>
          <pc:sldMk cId="3750079178" sldId="331"/>
        </pc:sldMkLst>
        <pc:picChg chg="add">
          <ac:chgData name="Михаил Попов" userId="1ff28dec684c2c56" providerId="LiveId" clId="{5295B609-8F5E-4879-B5F4-6ADDAF1F0B92}" dt="2020-11-28T16:12:45.379" v="1161" actId="22"/>
          <ac:picMkLst>
            <pc:docMk/>
            <pc:sldMk cId="3750079178" sldId="331"/>
            <ac:picMk id="3" creationId="{D72F699C-3648-4957-A8B3-BABD03A4B6B8}"/>
          </ac:picMkLst>
        </pc:picChg>
      </pc:sldChg>
      <pc:sldChg chg="addSp delSp add del mod ord">
        <pc:chgData name="Михаил Попов" userId="1ff28dec684c2c56" providerId="LiveId" clId="{5295B609-8F5E-4879-B5F4-6ADDAF1F0B92}" dt="2020-11-29T14:42:53.377" v="1349" actId="47"/>
        <pc:sldMkLst>
          <pc:docMk/>
          <pc:sldMk cId="1618554276" sldId="332"/>
        </pc:sldMkLst>
        <pc:picChg chg="add">
          <ac:chgData name="Михаил Попов" userId="1ff28dec684c2c56" providerId="LiveId" clId="{5295B609-8F5E-4879-B5F4-6ADDAF1F0B92}" dt="2020-11-28T21:37:56.448" v="1179" actId="22"/>
          <ac:picMkLst>
            <pc:docMk/>
            <pc:sldMk cId="1618554276" sldId="332"/>
            <ac:picMk id="3" creationId="{90FC9F46-B6B9-4E26-A4CD-F9FC287CE02C}"/>
          </ac:picMkLst>
        </pc:picChg>
        <pc:picChg chg="add del">
          <ac:chgData name="Михаил Попов" userId="1ff28dec684c2c56" providerId="LiveId" clId="{5295B609-8F5E-4879-B5F4-6ADDAF1F0B92}" dt="2020-11-28T21:39:19.450" v="1181" actId="22"/>
          <ac:picMkLst>
            <pc:docMk/>
            <pc:sldMk cId="1618554276" sldId="332"/>
            <ac:picMk id="5" creationId="{1872BC60-3C5D-4879-8AA9-7979A0FFD9D5}"/>
          </ac:picMkLst>
        </pc:picChg>
      </pc:sldChg>
      <pc:sldChg chg="addSp add del mod">
        <pc:chgData name="Михаил Попов" userId="1ff28dec684c2c56" providerId="LiveId" clId="{5295B609-8F5E-4879-B5F4-6ADDAF1F0B92}" dt="2020-11-29T12:29:43.998" v="1268" actId="47"/>
        <pc:sldMkLst>
          <pc:docMk/>
          <pc:sldMk cId="289055035" sldId="333"/>
        </pc:sldMkLst>
        <pc:picChg chg="add">
          <ac:chgData name="Михаил Попов" userId="1ff28dec684c2c56" providerId="LiveId" clId="{5295B609-8F5E-4879-B5F4-6ADDAF1F0B92}" dt="2020-11-28T21:41:17.569" v="1189" actId="22"/>
          <ac:picMkLst>
            <pc:docMk/>
            <pc:sldMk cId="289055035" sldId="333"/>
            <ac:picMk id="3" creationId="{06400C10-04A6-4EAF-B3B0-5356C674C34E}"/>
          </ac:picMkLst>
        </pc:picChg>
      </pc:sldChg>
      <pc:sldChg chg="addSp add del mod">
        <pc:chgData name="Михаил Попов" userId="1ff28dec684c2c56" providerId="LiveId" clId="{5295B609-8F5E-4879-B5F4-6ADDAF1F0B92}" dt="2020-11-29T12:37:50.830" v="1270" actId="47"/>
        <pc:sldMkLst>
          <pc:docMk/>
          <pc:sldMk cId="2270133021" sldId="334"/>
        </pc:sldMkLst>
        <pc:picChg chg="add">
          <ac:chgData name="Михаил Попов" userId="1ff28dec684c2c56" providerId="LiveId" clId="{5295B609-8F5E-4879-B5F4-6ADDAF1F0B92}" dt="2020-11-28T21:42:37.152" v="1192" actId="22"/>
          <ac:picMkLst>
            <pc:docMk/>
            <pc:sldMk cId="2270133021" sldId="334"/>
            <ac:picMk id="3" creationId="{FD68F447-4934-48D1-B9F7-236A93B80F2D}"/>
          </ac:picMkLst>
        </pc:picChg>
      </pc:sldChg>
      <pc:sldChg chg="addSp delSp new del mod">
        <pc:chgData name="Михаил Попов" userId="1ff28dec684c2c56" providerId="LiveId" clId="{5295B609-8F5E-4879-B5F4-6ADDAF1F0B92}" dt="2020-11-28T23:30:57.462" v="1250" actId="47"/>
        <pc:sldMkLst>
          <pc:docMk/>
          <pc:sldMk cId="4273147415" sldId="335"/>
        </pc:sldMkLst>
        <pc:spChg chg="del">
          <ac:chgData name="Михаил Попов" userId="1ff28dec684c2c56" providerId="LiveId" clId="{5295B609-8F5E-4879-B5F4-6ADDAF1F0B92}" dt="2020-11-28T21:20:34.682" v="1164" actId="478"/>
          <ac:spMkLst>
            <pc:docMk/>
            <pc:sldMk cId="4273147415" sldId="335"/>
            <ac:spMk id="2" creationId="{4A22C5E7-F2EB-49A9-B2B2-00A75482B91F}"/>
          </ac:spMkLst>
        </pc:spChg>
        <pc:spChg chg="del">
          <ac:chgData name="Михаил Попов" userId="1ff28dec684c2c56" providerId="LiveId" clId="{5295B609-8F5E-4879-B5F4-6ADDAF1F0B92}" dt="2020-11-28T21:20:35.794" v="1165" actId="478"/>
          <ac:spMkLst>
            <pc:docMk/>
            <pc:sldMk cId="4273147415" sldId="335"/>
            <ac:spMk id="3" creationId="{731B6660-CC81-4CD9-AF1F-1E8AB94B03E3}"/>
          </ac:spMkLst>
        </pc:spChg>
        <pc:picChg chg="add">
          <ac:chgData name="Михаил Попов" userId="1ff28dec684c2c56" providerId="LiveId" clId="{5295B609-8F5E-4879-B5F4-6ADDAF1F0B92}" dt="2020-11-28T21:20:32.451" v="1163" actId="22"/>
          <ac:picMkLst>
            <pc:docMk/>
            <pc:sldMk cId="4273147415" sldId="335"/>
            <ac:picMk id="5" creationId="{38259586-63E7-4159-BD11-314316E66DB3}"/>
          </ac:picMkLst>
        </pc:picChg>
      </pc:sldChg>
      <pc:sldChg chg="addSp delSp add del mod">
        <pc:chgData name="Михаил Попов" userId="1ff28dec684c2c56" providerId="LiveId" clId="{5295B609-8F5E-4879-B5F4-6ADDAF1F0B92}" dt="2020-11-29T14:42:53.377" v="1349" actId="47"/>
        <pc:sldMkLst>
          <pc:docMk/>
          <pc:sldMk cId="987779112" sldId="336"/>
        </pc:sldMkLst>
        <pc:picChg chg="del">
          <ac:chgData name="Михаил Попов" userId="1ff28dec684c2c56" providerId="LiveId" clId="{5295B609-8F5E-4879-B5F4-6ADDAF1F0B92}" dt="2020-11-28T21:39:27.610" v="1183" actId="478"/>
          <ac:picMkLst>
            <pc:docMk/>
            <pc:sldMk cId="987779112" sldId="336"/>
            <ac:picMk id="3" creationId="{90FC9F46-B6B9-4E26-A4CD-F9FC287CE02C}"/>
          </ac:picMkLst>
        </pc:picChg>
        <pc:picChg chg="add">
          <ac:chgData name="Михаил Попов" userId="1ff28dec684c2c56" providerId="LiveId" clId="{5295B609-8F5E-4879-B5F4-6ADDAF1F0B92}" dt="2020-11-28T21:39:37.920" v="1185" actId="22"/>
          <ac:picMkLst>
            <pc:docMk/>
            <pc:sldMk cId="987779112" sldId="336"/>
            <ac:picMk id="4" creationId="{DB6CE769-B298-4718-8F52-87F3EBC411FA}"/>
          </ac:picMkLst>
        </pc:picChg>
      </pc:sldChg>
      <pc:sldChg chg="addSp add del mod">
        <pc:chgData name="Михаил Попов" userId="1ff28dec684c2c56" providerId="LiveId" clId="{5295B609-8F5E-4879-B5F4-6ADDAF1F0B92}" dt="2020-11-29T14:41:45.162" v="1347" actId="47"/>
        <pc:sldMkLst>
          <pc:docMk/>
          <pc:sldMk cId="963024061" sldId="337"/>
        </pc:sldMkLst>
        <pc:picChg chg="add">
          <ac:chgData name="Михаил Попов" userId="1ff28dec684c2c56" providerId="LiveId" clId="{5295B609-8F5E-4879-B5F4-6ADDAF1F0B92}" dt="2020-11-28T21:40:14.992" v="1186" actId="22"/>
          <ac:picMkLst>
            <pc:docMk/>
            <pc:sldMk cId="963024061" sldId="337"/>
            <ac:picMk id="3" creationId="{64E3E403-A73F-4E69-A168-09747CAD150F}"/>
          </ac:picMkLst>
        </pc:picChg>
      </pc:sldChg>
      <pc:sldChg chg="addSp delSp add del mod">
        <pc:chgData name="Михаил Попов" userId="1ff28dec684c2c56" providerId="LiveId" clId="{5295B609-8F5E-4879-B5F4-6ADDAF1F0B92}" dt="2020-11-29T12:46:29.647" v="1274" actId="47"/>
        <pc:sldMkLst>
          <pc:docMk/>
          <pc:sldMk cId="3281634738" sldId="338"/>
        </pc:sldMkLst>
        <pc:picChg chg="del">
          <ac:chgData name="Михаил Попов" userId="1ff28dec684c2c56" providerId="LiveId" clId="{5295B609-8F5E-4879-B5F4-6ADDAF1F0B92}" dt="2020-11-28T21:42:42.721" v="1194" actId="478"/>
          <ac:picMkLst>
            <pc:docMk/>
            <pc:sldMk cId="3281634738" sldId="338"/>
            <ac:picMk id="3" creationId="{FD68F447-4934-48D1-B9F7-236A93B80F2D}"/>
          </ac:picMkLst>
        </pc:picChg>
        <pc:picChg chg="add">
          <ac:chgData name="Михаил Попов" userId="1ff28dec684c2c56" providerId="LiveId" clId="{5295B609-8F5E-4879-B5F4-6ADDAF1F0B92}" dt="2020-11-28T21:44:26.450" v="1204" actId="22"/>
          <ac:picMkLst>
            <pc:docMk/>
            <pc:sldMk cId="3281634738" sldId="338"/>
            <ac:picMk id="4" creationId="{05C63E28-76AE-4952-A873-F7D43FD82B33}"/>
          </ac:picMkLst>
        </pc:picChg>
      </pc:sldChg>
      <pc:sldChg chg="addSp add del mod">
        <pc:chgData name="Михаил Попов" userId="1ff28dec684c2c56" providerId="LiveId" clId="{5295B609-8F5E-4879-B5F4-6ADDAF1F0B92}" dt="2020-11-29T12:53:09.477" v="1276" actId="47"/>
        <pc:sldMkLst>
          <pc:docMk/>
          <pc:sldMk cId="915161237" sldId="339"/>
        </pc:sldMkLst>
        <pc:picChg chg="add">
          <ac:chgData name="Михаил Попов" userId="1ff28dec684c2c56" providerId="LiveId" clId="{5295B609-8F5E-4879-B5F4-6ADDAF1F0B92}" dt="2020-11-28T21:45:03.816" v="1205" actId="22"/>
          <ac:picMkLst>
            <pc:docMk/>
            <pc:sldMk cId="915161237" sldId="339"/>
            <ac:picMk id="3" creationId="{3BA32389-0B73-4813-8EF1-495654D68008}"/>
          </ac:picMkLst>
        </pc:picChg>
      </pc:sldChg>
      <pc:sldChg chg="addSp add del mod">
        <pc:chgData name="Михаил Попов" userId="1ff28dec684c2c56" providerId="LiveId" clId="{5295B609-8F5E-4879-B5F4-6ADDAF1F0B92}" dt="2020-11-29T12:57:57.334" v="1282" actId="47"/>
        <pc:sldMkLst>
          <pc:docMk/>
          <pc:sldMk cId="348580932" sldId="340"/>
        </pc:sldMkLst>
        <pc:picChg chg="add">
          <ac:chgData name="Михаил Попов" userId="1ff28dec684c2c56" providerId="LiveId" clId="{5295B609-8F5E-4879-B5F4-6ADDAF1F0B92}" dt="2020-11-28T21:45:44.912" v="1206" actId="22"/>
          <ac:picMkLst>
            <pc:docMk/>
            <pc:sldMk cId="348580932" sldId="340"/>
            <ac:picMk id="3" creationId="{A7359CB0-6DC1-467E-943E-F22993FE8F8E}"/>
          </ac:picMkLst>
        </pc:picChg>
      </pc:sldChg>
      <pc:sldChg chg="addSp add del mod">
        <pc:chgData name="Михаил Попов" userId="1ff28dec684c2c56" providerId="LiveId" clId="{5295B609-8F5E-4879-B5F4-6ADDAF1F0B92}" dt="2020-11-29T13:11:41.534" v="1292" actId="47"/>
        <pc:sldMkLst>
          <pc:docMk/>
          <pc:sldMk cId="3916389534" sldId="341"/>
        </pc:sldMkLst>
        <pc:picChg chg="add">
          <ac:chgData name="Михаил Попов" userId="1ff28dec684c2c56" providerId="LiveId" clId="{5295B609-8F5E-4879-B5F4-6ADDAF1F0B92}" dt="2020-11-28T21:46:50.232" v="1207" actId="22"/>
          <ac:picMkLst>
            <pc:docMk/>
            <pc:sldMk cId="3916389534" sldId="341"/>
            <ac:picMk id="3" creationId="{4566F093-B120-4AF5-B092-4851A9DA89B8}"/>
          </ac:picMkLst>
        </pc:picChg>
      </pc:sldChg>
      <pc:sldChg chg="addSp add del mod">
        <pc:chgData name="Михаил Попов" userId="1ff28dec684c2c56" providerId="LiveId" clId="{5295B609-8F5E-4879-B5F4-6ADDAF1F0B92}" dt="2020-11-29T13:27:53.333" v="1294" actId="47"/>
        <pc:sldMkLst>
          <pc:docMk/>
          <pc:sldMk cId="4251152477" sldId="342"/>
        </pc:sldMkLst>
        <pc:picChg chg="add">
          <ac:chgData name="Михаил Попов" userId="1ff28dec684c2c56" providerId="LiveId" clId="{5295B609-8F5E-4879-B5F4-6ADDAF1F0B92}" dt="2020-11-28T21:47:28.904" v="1208" actId="22"/>
          <ac:picMkLst>
            <pc:docMk/>
            <pc:sldMk cId="4251152477" sldId="342"/>
            <ac:picMk id="3" creationId="{267DA902-6B83-4EAA-8CF6-C498EE0D45EC}"/>
          </ac:picMkLst>
        </pc:picChg>
      </pc:sldChg>
      <pc:sldChg chg="addSp add del mod">
        <pc:chgData name="Михаил Попов" userId="1ff28dec684c2c56" providerId="LiveId" clId="{5295B609-8F5E-4879-B5F4-6ADDAF1F0B92}" dt="2020-11-29T13:27:53.333" v="1294" actId="47"/>
        <pc:sldMkLst>
          <pc:docMk/>
          <pc:sldMk cId="1398391559" sldId="343"/>
        </pc:sldMkLst>
        <pc:picChg chg="add">
          <ac:chgData name="Михаил Попов" userId="1ff28dec684c2c56" providerId="LiveId" clId="{5295B609-8F5E-4879-B5F4-6ADDAF1F0B92}" dt="2020-11-28T21:47:44.535" v="1209" actId="22"/>
          <ac:picMkLst>
            <pc:docMk/>
            <pc:sldMk cId="1398391559" sldId="343"/>
            <ac:picMk id="3" creationId="{E6EC318F-D0F8-4B97-A366-D7A0AF683E1D}"/>
          </ac:picMkLst>
        </pc:picChg>
      </pc:sldChg>
      <pc:sldChg chg="addSp delSp add del mod">
        <pc:chgData name="Михаил Попов" userId="1ff28dec684c2c56" providerId="LiveId" clId="{5295B609-8F5E-4879-B5F4-6ADDAF1F0B92}" dt="2020-11-29T14:28:18.964" v="1316" actId="47"/>
        <pc:sldMkLst>
          <pc:docMk/>
          <pc:sldMk cId="3181606275" sldId="344"/>
        </pc:sldMkLst>
        <pc:picChg chg="add del">
          <ac:chgData name="Михаил Попов" userId="1ff28dec684c2c56" providerId="LiveId" clId="{5295B609-8F5E-4879-B5F4-6ADDAF1F0B92}" dt="2020-11-28T21:49:50.081" v="1211" actId="478"/>
          <ac:picMkLst>
            <pc:docMk/>
            <pc:sldMk cId="3181606275" sldId="344"/>
            <ac:picMk id="3" creationId="{CB9C6EBA-56C9-4FE3-98FC-9300B94DDA63}"/>
          </ac:picMkLst>
        </pc:picChg>
        <pc:picChg chg="add">
          <ac:chgData name="Михаил Попов" userId="1ff28dec684c2c56" providerId="LiveId" clId="{5295B609-8F5E-4879-B5F4-6ADDAF1F0B92}" dt="2020-11-28T21:49:50.607" v="1212" actId="22"/>
          <ac:picMkLst>
            <pc:docMk/>
            <pc:sldMk cId="3181606275" sldId="344"/>
            <ac:picMk id="5" creationId="{41976D37-9258-456B-9DDC-7635DECB38ED}"/>
          </ac:picMkLst>
        </pc:picChg>
      </pc:sldChg>
      <pc:sldChg chg="addSp add del mod">
        <pc:chgData name="Михаил Попов" userId="1ff28dec684c2c56" providerId="LiveId" clId="{5295B609-8F5E-4879-B5F4-6ADDAF1F0B92}" dt="2020-11-29T13:35:18.116" v="1296" actId="47"/>
        <pc:sldMkLst>
          <pc:docMk/>
          <pc:sldMk cId="4025184506" sldId="345"/>
        </pc:sldMkLst>
        <pc:picChg chg="add">
          <ac:chgData name="Михаил Попов" userId="1ff28dec684c2c56" providerId="LiveId" clId="{5295B609-8F5E-4879-B5F4-6ADDAF1F0B92}" dt="2020-11-28T21:50:18.985" v="1213" actId="22"/>
          <ac:picMkLst>
            <pc:docMk/>
            <pc:sldMk cId="4025184506" sldId="345"/>
            <ac:picMk id="3" creationId="{765AE39D-DA6A-48A9-9F53-6C5D88E8AD88}"/>
          </ac:picMkLst>
        </pc:picChg>
      </pc:sldChg>
      <pc:sldChg chg="addSp delSp add del mod">
        <pc:chgData name="Михаил Попов" userId="1ff28dec684c2c56" providerId="LiveId" clId="{5295B609-8F5E-4879-B5F4-6ADDAF1F0B92}" dt="2020-11-29T13:43:28.042" v="1298" actId="47"/>
        <pc:sldMkLst>
          <pc:docMk/>
          <pc:sldMk cId="3781533309" sldId="346"/>
        </pc:sldMkLst>
        <pc:picChg chg="add del">
          <ac:chgData name="Михаил Попов" userId="1ff28dec684c2c56" providerId="LiveId" clId="{5295B609-8F5E-4879-B5F4-6ADDAF1F0B92}" dt="2020-11-28T21:51:16.904" v="1220" actId="478"/>
          <ac:picMkLst>
            <pc:docMk/>
            <pc:sldMk cId="3781533309" sldId="346"/>
            <ac:picMk id="3" creationId="{7C0B538C-8A9A-4ADA-9F3E-7C74E513419F}"/>
          </ac:picMkLst>
        </pc:picChg>
        <pc:picChg chg="add">
          <ac:chgData name="Михаил Попов" userId="1ff28dec684c2c56" providerId="LiveId" clId="{5295B609-8F5E-4879-B5F4-6ADDAF1F0B92}" dt="2020-11-28T21:51:17.450" v="1221" actId="22"/>
          <ac:picMkLst>
            <pc:docMk/>
            <pc:sldMk cId="3781533309" sldId="346"/>
            <ac:picMk id="5" creationId="{986B43BD-D5C2-4A88-BC9C-55F4E03A96F3}"/>
          </ac:picMkLst>
        </pc:picChg>
      </pc:sldChg>
      <pc:sldChg chg="addSp add del mod">
        <pc:chgData name="Михаил Попов" userId="1ff28dec684c2c56" providerId="LiveId" clId="{5295B609-8F5E-4879-B5F4-6ADDAF1F0B92}" dt="2020-11-29T13:46:57.537" v="1300" actId="47"/>
        <pc:sldMkLst>
          <pc:docMk/>
          <pc:sldMk cId="1493140317" sldId="347"/>
        </pc:sldMkLst>
        <pc:picChg chg="add">
          <ac:chgData name="Михаил Попов" userId="1ff28dec684c2c56" providerId="LiveId" clId="{5295B609-8F5E-4879-B5F4-6ADDAF1F0B92}" dt="2020-11-28T21:51:48.351" v="1222" actId="22"/>
          <ac:picMkLst>
            <pc:docMk/>
            <pc:sldMk cId="1493140317" sldId="347"/>
            <ac:picMk id="3" creationId="{39014239-9540-46CC-9C6D-A394CDC297B1}"/>
          </ac:picMkLst>
        </pc:picChg>
      </pc:sldChg>
      <pc:sldChg chg="addSp add del mod">
        <pc:chgData name="Михаил Попов" userId="1ff28dec684c2c56" providerId="LiveId" clId="{5295B609-8F5E-4879-B5F4-6ADDAF1F0B92}" dt="2020-11-29T13:49:40.169" v="1303" actId="47"/>
        <pc:sldMkLst>
          <pc:docMk/>
          <pc:sldMk cId="87505845" sldId="348"/>
        </pc:sldMkLst>
        <pc:picChg chg="add">
          <ac:chgData name="Михаил Попов" userId="1ff28dec684c2c56" providerId="LiveId" clId="{5295B609-8F5E-4879-B5F4-6ADDAF1F0B92}" dt="2020-11-28T21:52:09.856" v="1223" actId="22"/>
          <ac:picMkLst>
            <pc:docMk/>
            <pc:sldMk cId="87505845" sldId="348"/>
            <ac:picMk id="3" creationId="{AD49948F-1C5F-45DE-9D2F-A4636C8523E2}"/>
          </ac:picMkLst>
        </pc:picChg>
      </pc:sldChg>
      <pc:sldChg chg="addSp add del mod">
        <pc:chgData name="Михаил Попов" userId="1ff28dec684c2c56" providerId="LiveId" clId="{5295B609-8F5E-4879-B5F4-6ADDAF1F0B92}" dt="2020-11-29T13:56:34.188" v="1305" actId="47"/>
        <pc:sldMkLst>
          <pc:docMk/>
          <pc:sldMk cId="1342062349" sldId="349"/>
        </pc:sldMkLst>
        <pc:picChg chg="add">
          <ac:chgData name="Михаил Попов" userId="1ff28dec684c2c56" providerId="LiveId" clId="{5295B609-8F5E-4879-B5F4-6ADDAF1F0B92}" dt="2020-11-28T21:52:40.352" v="1224" actId="22"/>
          <ac:picMkLst>
            <pc:docMk/>
            <pc:sldMk cId="1342062349" sldId="349"/>
            <ac:picMk id="3" creationId="{BE265BCD-9B5A-4C0D-97D9-F7D6BE1242A6}"/>
          </ac:picMkLst>
        </pc:picChg>
      </pc:sldChg>
      <pc:sldChg chg="addSp delSp add del mod">
        <pc:chgData name="Михаил Попов" userId="1ff28dec684c2c56" providerId="LiveId" clId="{5295B609-8F5E-4879-B5F4-6ADDAF1F0B92}" dt="2020-11-29T14:29:50.406" v="1317" actId="47"/>
        <pc:sldMkLst>
          <pc:docMk/>
          <pc:sldMk cId="3981779096" sldId="350"/>
        </pc:sldMkLst>
        <pc:picChg chg="add del">
          <ac:chgData name="Михаил Попов" userId="1ff28dec684c2c56" providerId="LiveId" clId="{5295B609-8F5E-4879-B5F4-6ADDAF1F0B92}" dt="2020-11-28T21:53:25.960" v="1226" actId="478"/>
          <ac:picMkLst>
            <pc:docMk/>
            <pc:sldMk cId="3981779096" sldId="350"/>
            <ac:picMk id="3" creationId="{4C76133C-5D9A-402A-9804-7F3B42F7A999}"/>
          </ac:picMkLst>
        </pc:picChg>
        <pc:picChg chg="add">
          <ac:chgData name="Михаил Попов" userId="1ff28dec684c2c56" providerId="LiveId" clId="{5295B609-8F5E-4879-B5F4-6ADDAF1F0B92}" dt="2020-11-28T21:53:26.552" v="1227" actId="22"/>
          <ac:picMkLst>
            <pc:docMk/>
            <pc:sldMk cId="3981779096" sldId="350"/>
            <ac:picMk id="5" creationId="{165D66BD-344B-4DB0-8419-EA86411B9ABF}"/>
          </ac:picMkLst>
        </pc:picChg>
      </pc:sldChg>
      <pc:sldChg chg="addSp add del mod">
        <pc:chgData name="Михаил Попов" userId="1ff28dec684c2c56" providerId="LiveId" clId="{5295B609-8F5E-4879-B5F4-6ADDAF1F0B92}" dt="2020-11-29T14:29:57.407" v="1318" actId="47"/>
        <pc:sldMkLst>
          <pc:docMk/>
          <pc:sldMk cId="428270491" sldId="351"/>
        </pc:sldMkLst>
        <pc:picChg chg="add">
          <ac:chgData name="Михаил Попов" userId="1ff28dec684c2c56" providerId="LiveId" clId="{5295B609-8F5E-4879-B5F4-6ADDAF1F0B92}" dt="2020-11-28T21:53:56.792" v="1228" actId="22"/>
          <ac:picMkLst>
            <pc:docMk/>
            <pc:sldMk cId="428270491" sldId="351"/>
            <ac:picMk id="3" creationId="{DF0925A4-01E5-4330-BE64-A31AA5A00200}"/>
          </ac:picMkLst>
        </pc:picChg>
      </pc:sldChg>
      <pc:sldChg chg="addSp add del mod">
        <pc:chgData name="Михаил Попов" userId="1ff28dec684c2c56" providerId="LiveId" clId="{5295B609-8F5E-4879-B5F4-6ADDAF1F0B92}" dt="2020-11-29T14:30:02.231" v="1319" actId="47"/>
        <pc:sldMkLst>
          <pc:docMk/>
          <pc:sldMk cId="1563815659" sldId="352"/>
        </pc:sldMkLst>
        <pc:picChg chg="add">
          <ac:chgData name="Михаил Попов" userId="1ff28dec684c2c56" providerId="LiveId" clId="{5295B609-8F5E-4879-B5F4-6ADDAF1F0B92}" dt="2020-11-28T21:54:30.191" v="1234" actId="22"/>
          <ac:picMkLst>
            <pc:docMk/>
            <pc:sldMk cId="1563815659" sldId="352"/>
            <ac:picMk id="3" creationId="{1960CF89-FBD7-450A-917B-8A46A5330DE6}"/>
          </ac:picMkLst>
        </pc:picChg>
      </pc:sldChg>
      <pc:sldChg chg="addSp add del mod">
        <pc:chgData name="Михаил Попов" userId="1ff28dec684c2c56" providerId="LiveId" clId="{5295B609-8F5E-4879-B5F4-6ADDAF1F0B92}" dt="2020-11-29T14:30:23.362" v="1320" actId="47"/>
        <pc:sldMkLst>
          <pc:docMk/>
          <pc:sldMk cId="3504423311" sldId="353"/>
        </pc:sldMkLst>
        <pc:picChg chg="add">
          <ac:chgData name="Михаил Попов" userId="1ff28dec684c2c56" providerId="LiveId" clId="{5295B609-8F5E-4879-B5F4-6ADDAF1F0B92}" dt="2020-11-28T21:55:28.144" v="1235" actId="22"/>
          <ac:picMkLst>
            <pc:docMk/>
            <pc:sldMk cId="3504423311" sldId="353"/>
            <ac:picMk id="3" creationId="{F89197C5-73D2-4D4B-A39E-863FDC15AF5C}"/>
          </ac:picMkLst>
        </pc:picChg>
      </pc:sldChg>
      <pc:sldChg chg="addSp add del mod">
        <pc:chgData name="Михаил Попов" userId="1ff28dec684c2c56" providerId="LiveId" clId="{5295B609-8F5E-4879-B5F4-6ADDAF1F0B92}" dt="2020-11-29T14:02:35.329" v="1308" actId="47"/>
        <pc:sldMkLst>
          <pc:docMk/>
          <pc:sldMk cId="644154669" sldId="354"/>
        </pc:sldMkLst>
        <pc:picChg chg="add">
          <ac:chgData name="Михаил Попов" userId="1ff28dec684c2c56" providerId="LiveId" clId="{5295B609-8F5E-4879-B5F4-6ADDAF1F0B92}" dt="2020-11-28T21:55:49.176" v="1236" actId="22"/>
          <ac:picMkLst>
            <pc:docMk/>
            <pc:sldMk cId="644154669" sldId="354"/>
            <ac:picMk id="3" creationId="{F4865EFC-420F-4587-9392-49F6CA4C7D69}"/>
          </ac:picMkLst>
        </pc:picChg>
      </pc:sldChg>
      <pc:sldChg chg="addSp add del mod">
        <pc:chgData name="Михаил Попов" userId="1ff28dec684c2c56" providerId="LiveId" clId="{5295B609-8F5E-4879-B5F4-6ADDAF1F0B92}" dt="2020-11-29T14:24:03.107" v="1314" actId="47"/>
        <pc:sldMkLst>
          <pc:docMk/>
          <pc:sldMk cId="601156225" sldId="355"/>
        </pc:sldMkLst>
        <pc:picChg chg="add">
          <ac:chgData name="Михаил Попов" userId="1ff28dec684c2c56" providerId="LiveId" clId="{5295B609-8F5E-4879-B5F4-6ADDAF1F0B92}" dt="2020-11-28T21:57:28.816" v="1237" actId="22"/>
          <ac:picMkLst>
            <pc:docMk/>
            <pc:sldMk cId="601156225" sldId="355"/>
            <ac:picMk id="3" creationId="{493B4A0D-3918-46D3-AA45-00F2457C111F}"/>
          </ac:picMkLst>
        </pc:picChg>
      </pc:sldChg>
      <pc:sldChg chg="addSp delSp add del mod">
        <pc:chgData name="Михаил Попов" userId="1ff28dec684c2c56" providerId="LiveId" clId="{5295B609-8F5E-4879-B5F4-6ADDAF1F0B92}" dt="2020-11-29T14:08:48.348" v="1310" actId="47"/>
        <pc:sldMkLst>
          <pc:docMk/>
          <pc:sldMk cId="3187764581" sldId="356"/>
        </pc:sldMkLst>
        <pc:picChg chg="add del">
          <ac:chgData name="Михаил Попов" userId="1ff28dec684c2c56" providerId="LiveId" clId="{5295B609-8F5E-4879-B5F4-6ADDAF1F0B92}" dt="2020-11-28T21:58:17.912" v="1239" actId="478"/>
          <ac:picMkLst>
            <pc:docMk/>
            <pc:sldMk cId="3187764581" sldId="356"/>
            <ac:picMk id="3" creationId="{D88059EC-CED6-4326-A9C7-5C41E693E432}"/>
          </ac:picMkLst>
        </pc:picChg>
        <pc:picChg chg="add">
          <ac:chgData name="Михаил Попов" userId="1ff28dec684c2c56" providerId="LiveId" clId="{5295B609-8F5E-4879-B5F4-6ADDAF1F0B92}" dt="2020-11-28T21:58:18.367" v="1240" actId="22"/>
          <ac:picMkLst>
            <pc:docMk/>
            <pc:sldMk cId="3187764581" sldId="356"/>
            <ac:picMk id="5" creationId="{84E3E9B8-DFA5-45FB-9B2D-604C6B20AA28}"/>
          </ac:picMkLst>
        </pc:picChg>
      </pc:sldChg>
      <pc:sldChg chg="addSp add del mod">
        <pc:chgData name="Михаил Попов" userId="1ff28dec684c2c56" providerId="LiveId" clId="{5295B609-8F5E-4879-B5F4-6ADDAF1F0B92}" dt="2020-11-29T14:17:11.436" v="1312" actId="47"/>
        <pc:sldMkLst>
          <pc:docMk/>
          <pc:sldMk cId="2377166829" sldId="357"/>
        </pc:sldMkLst>
        <pc:picChg chg="add">
          <ac:chgData name="Михаил Попов" userId="1ff28dec684c2c56" providerId="LiveId" clId="{5295B609-8F5E-4879-B5F4-6ADDAF1F0B92}" dt="2020-11-28T21:58:42.743" v="1241" actId="22"/>
          <ac:picMkLst>
            <pc:docMk/>
            <pc:sldMk cId="2377166829" sldId="357"/>
            <ac:picMk id="3" creationId="{7E8F544C-7193-4752-BEF0-85FEE085EE9C}"/>
          </ac:picMkLst>
        </pc:picChg>
      </pc:sldChg>
      <pc:sldChg chg="add del">
        <pc:chgData name="Михаил Попов" userId="1ff28dec684c2c56" providerId="LiveId" clId="{5295B609-8F5E-4879-B5F4-6ADDAF1F0B92}" dt="2020-11-28T23:05:37.938" v="1249"/>
        <pc:sldMkLst>
          <pc:docMk/>
          <pc:sldMk cId="1787667104" sldId="358"/>
        </pc:sldMkLst>
      </pc:sldChg>
      <pc:sldChg chg="add">
        <pc:chgData name="Михаил Попов" userId="1ff28dec684c2c56" providerId="LiveId" clId="{5295B609-8F5E-4879-B5F4-6ADDAF1F0B92}" dt="2020-11-29T12:09:52.960" v="1264"/>
        <pc:sldMkLst>
          <pc:docMk/>
          <pc:sldMk cId="1792967577" sldId="358"/>
        </pc:sldMkLst>
      </pc:sldChg>
      <pc:sldChg chg="add modAnim">
        <pc:chgData name="Михаил Попов" userId="1ff28dec684c2c56" providerId="LiveId" clId="{5295B609-8F5E-4879-B5F4-6ADDAF1F0B92}" dt="2020-11-29T14:51:21.730" v="1486"/>
        <pc:sldMkLst>
          <pc:docMk/>
          <pc:sldMk cId="2227263211" sldId="359"/>
        </pc:sldMkLst>
      </pc:sldChg>
      <pc:sldChg chg="modSp add modAnim">
        <pc:chgData name="Михаил Попов" userId="1ff28dec684c2c56" providerId="LiveId" clId="{5295B609-8F5E-4879-B5F4-6ADDAF1F0B92}" dt="2020-11-29T14:51:37.646" v="1490"/>
        <pc:sldMkLst>
          <pc:docMk/>
          <pc:sldMk cId="2716730980" sldId="360"/>
        </pc:sldMkLst>
        <pc:spChg chg="mod">
          <ac:chgData name="Михаил Попов" userId="1ff28dec684c2c56" providerId="LiveId" clId="{5295B609-8F5E-4879-B5F4-6ADDAF1F0B92}" dt="2020-11-29T13:56:40.475" v="1306" actId="12"/>
          <ac:spMkLst>
            <pc:docMk/>
            <pc:sldMk cId="2716730980" sldId="360"/>
            <ac:spMk id="7" creationId="{68D7E32E-8FCB-4806-BD72-026A49D40202}"/>
          </ac:spMkLst>
        </pc:spChg>
      </pc:sldChg>
      <pc:sldChg chg="addSp delSp modSp new mod">
        <pc:chgData name="Михаил Попов" userId="1ff28dec684c2c56" providerId="LiveId" clId="{5295B609-8F5E-4879-B5F4-6ADDAF1F0B92}" dt="2020-11-29T14:34:16.749" v="1345" actId="20577"/>
        <pc:sldMkLst>
          <pc:docMk/>
          <pc:sldMk cId="3243499932" sldId="361"/>
        </pc:sldMkLst>
        <pc:spChg chg="del">
          <ac:chgData name="Михаил Попов" userId="1ff28dec684c2c56" providerId="LiveId" clId="{5295B609-8F5E-4879-B5F4-6ADDAF1F0B92}" dt="2020-11-29T14:34:12.034" v="1331" actId="478"/>
          <ac:spMkLst>
            <pc:docMk/>
            <pc:sldMk cId="3243499932" sldId="361"/>
            <ac:spMk id="2" creationId="{63BEF1E7-2C88-48FF-B731-A44D4CAE509C}"/>
          </ac:spMkLst>
        </pc:spChg>
        <pc:spChg chg="del">
          <ac:chgData name="Михаил Попов" userId="1ff28dec684c2c56" providerId="LiveId" clId="{5295B609-8F5E-4879-B5F4-6ADDAF1F0B92}" dt="2020-11-29T14:33:33.738" v="1327" actId="478"/>
          <ac:spMkLst>
            <pc:docMk/>
            <pc:sldMk cId="3243499932" sldId="361"/>
            <ac:spMk id="3" creationId="{B82924DC-B4E0-4549-88F5-F2C4C65A256A}"/>
          </ac:spMkLst>
        </pc:spChg>
        <pc:spChg chg="add del mod">
          <ac:chgData name="Михаил Попов" userId="1ff28dec684c2c56" providerId="LiveId" clId="{5295B609-8F5E-4879-B5F4-6ADDAF1F0B92}" dt="2020-11-29T14:34:10.411" v="1330"/>
          <ac:spMkLst>
            <pc:docMk/>
            <pc:sldMk cId="3243499932" sldId="361"/>
            <ac:spMk id="5" creationId="{D420FEB4-1A30-44EC-A82E-BE88C2E8D958}"/>
          </ac:spMkLst>
        </pc:spChg>
        <pc:spChg chg="add mod">
          <ac:chgData name="Михаил Попов" userId="1ff28dec684c2c56" providerId="LiveId" clId="{5295B609-8F5E-4879-B5F4-6ADDAF1F0B92}" dt="2020-11-29T14:34:16.749" v="1345" actId="20577"/>
          <ac:spMkLst>
            <pc:docMk/>
            <pc:sldMk cId="3243499932" sldId="361"/>
            <ac:spMk id="6" creationId="{DC461974-111F-4B41-BFB0-E093E4809CA5}"/>
          </ac:spMkLst>
        </pc:spChg>
        <pc:picChg chg="add mod">
          <ac:chgData name="Михаил Попов" userId="1ff28dec684c2c56" providerId="LiveId" clId="{5295B609-8F5E-4879-B5F4-6ADDAF1F0B92}" dt="2020-11-29T14:33:54.584" v="1328" actId="1076"/>
          <ac:picMkLst>
            <pc:docMk/>
            <pc:sldMk cId="3243499932" sldId="361"/>
            <ac:picMk id="1026" creationId="{C625BB31-FD79-4757-AE82-02A0337DCA1F}"/>
          </ac:picMkLst>
        </pc:picChg>
      </pc:sldChg>
      <pc:sldChg chg="add modAnim">
        <pc:chgData name="Михаил Попов" userId="1ff28dec684c2c56" providerId="LiveId" clId="{5295B609-8F5E-4879-B5F4-6ADDAF1F0B92}" dt="2020-11-29T14:49:33.357" v="1472"/>
        <pc:sldMkLst>
          <pc:docMk/>
          <pc:sldMk cId="3887312919" sldId="362"/>
        </pc:sldMkLst>
      </pc:sldChg>
    </pc:docChg>
  </pc:docChgLst>
  <pc:docChgLst>
    <pc:chgData name="Михаил Попов" userId="1ff28dec684c2c56" providerId="LiveId" clId="{DB39076F-23B7-47A0-9F63-C359FE739A24}"/>
    <pc:docChg chg="custSel addSld delSld modSld sldOrd">
      <pc:chgData name="Михаил Попов" userId="1ff28dec684c2c56" providerId="LiveId" clId="{DB39076F-23B7-47A0-9F63-C359FE739A24}" dt="2021-12-03T14:53:08.950" v="45" actId="20577"/>
      <pc:docMkLst>
        <pc:docMk/>
      </pc:docMkLst>
      <pc:sldChg chg="del">
        <pc:chgData name="Михаил Попов" userId="1ff28dec684c2c56" providerId="LiveId" clId="{DB39076F-23B7-47A0-9F63-C359FE739A24}" dt="2021-12-03T14:33:43.869" v="7" actId="47"/>
        <pc:sldMkLst>
          <pc:docMk/>
          <pc:sldMk cId="2133049187" sldId="293"/>
        </pc:sldMkLst>
      </pc:sldChg>
      <pc:sldChg chg="del">
        <pc:chgData name="Михаил Попов" userId="1ff28dec684c2c56" providerId="LiveId" clId="{DB39076F-23B7-47A0-9F63-C359FE739A24}" dt="2021-12-01T08:14:42.027" v="1" actId="47"/>
        <pc:sldMkLst>
          <pc:docMk/>
          <pc:sldMk cId="1796929494" sldId="312"/>
        </pc:sldMkLst>
      </pc:sldChg>
      <pc:sldChg chg="ord">
        <pc:chgData name="Михаил Попов" userId="1ff28dec684c2c56" providerId="LiveId" clId="{DB39076F-23B7-47A0-9F63-C359FE739A24}" dt="2021-12-03T14:34:26.428" v="11"/>
        <pc:sldMkLst>
          <pc:docMk/>
          <pc:sldMk cId="897051839" sldId="315"/>
        </pc:sldMkLst>
      </pc:sldChg>
      <pc:sldChg chg="modSp">
        <pc:chgData name="Михаил Попов" userId="1ff28dec684c2c56" providerId="LiveId" clId="{DB39076F-23B7-47A0-9F63-C359FE739A24}" dt="2021-12-03T14:53:08.950" v="45" actId="20577"/>
        <pc:sldMkLst>
          <pc:docMk/>
          <pc:sldMk cId="3483605591" sldId="322"/>
        </pc:sldMkLst>
        <pc:spChg chg="mod">
          <ac:chgData name="Михаил Попов" userId="1ff28dec684c2c56" providerId="LiveId" clId="{DB39076F-23B7-47A0-9F63-C359FE739A24}" dt="2021-12-03T14:53:08.950" v="45" actId="20577"/>
          <ac:spMkLst>
            <pc:docMk/>
            <pc:sldMk cId="3483605591" sldId="322"/>
            <ac:spMk id="3" creationId="{2E9103B4-10EA-4D3D-86B5-2B5F5A6EDD1F}"/>
          </ac:spMkLst>
        </pc:spChg>
      </pc:sldChg>
      <pc:sldChg chg="modSp add mod">
        <pc:chgData name="Михаил Попов" userId="1ff28dec684c2c56" providerId="LiveId" clId="{DB39076F-23B7-47A0-9F63-C359FE739A24}" dt="2021-12-01T08:14:48.352" v="6" actId="20577"/>
        <pc:sldMkLst>
          <pc:docMk/>
          <pc:sldMk cId="4166610191" sldId="497"/>
        </pc:sldMkLst>
        <pc:spChg chg="mod">
          <ac:chgData name="Михаил Попов" userId="1ff28dec684c2c56" providerId="LiveId" clId="{DB39076F-23B7-47A0-9F63-C359FE739A24}" dt="2021-12-01T08:14:48.352" v="6" actId="20577"/>
          <ac:spMkLst>
            <pc:docMk/>
            <pc:sldMk cId="4166610191" sldId="497"/>
            <ac:spMk id="4" creationId="{BE391946-BEAC-4108-B06B-837252A1CD04}"/>
          </ac:spMkLst>
        </pc:spChg>
      </pc:sldChg>
      <pc:sldChg chg="addSp delSp modSp add del mod ord delAnim">
        <pc:chgData name="Михаил Попов" userId="1ff28dec684c2c56" providerId="LiveId" clId="{DB39076F-23B7-47A0-9F63-C359FE739A24}" dt="2021-12-03T14:42:45.893" v="44" actId="47"/>
        <pc:sldMkLst>
          <pc:docMk/>
          <pc:sldMk cId="1197819638" sldId="498"/>
        </pc:sldMkLst>
        <pc:spChg chg="del">
          <ac:chgData name="Михаил Попов" userId="1ff28dec684c2c56" providerId="LiveId" clId="{DB39076F-23B7-47A0-9F63-C359FE739A24}" dt="2021-12-03T14:41:59.142" v="15" actId="478"/>
          <ac:spMkLst>
            <pc:docMk/>
            <pc:sldMk cId="1197819638" sldId="498"/>
            <ac:spMk id="2" creationId="{322B7E80-341F-4843-BEFD-E9FD3872D2D3}"/>
          </ac:spMkLst>
        </pc:spChg>
        <pc:spChg chg="del">
          <ac:chgData name="Михаил Попов" userId="1ff28dec684c2c56" providerId="LiveId" clId="{DB39076F-23B7-47A0-9F63-C359FE739A24}" dt="2021-12-03T14:42:01.698" v="17" actId="478"/>
          <ac:spMkLst>
            <pc:docMk/>
            <pc:sldMk cId="1197819638" sldId="498"/>
            <ac:spMk id="3" creationId="{2E9103B4-10EA-4D3D-86B5-2B5F5A6EDD1F}"/>
          </ac:spMkLst>
        </pc:spChg>
        <pc:spChg chg="add del mod">
          <ac:chgData name="Михаил Попов" userId="1ff28dec684c2c56" providerId="LiveId" clId="{DB39076F-23B7-47A0-9F63-C359FE739A24}" dt="2021-12-03T14:42:00.552" v="16" actId="478"/>
          <ac:spMkLst>
            <pc:docMk/>
            <pc:sldMk cId="1197819638" sldId="498"/>
            <ac:spMk id="5" creationId="{72CF8D0B-0FD0-4F1D-8779-544EE7870D16}"/>
          </ac:spMkLst>
        </pc:spChg>
        <pc:spChg chg="add del mod">
          <ac:chgData name="Михаил Попов" userId="1ff28dec684c2c56" providerId="LiveId" clId="{DB39076F-23B7-47A0-9F63-C359FE739A24}" dt="2021-12-03T14:42:03.302" v="18" actId="478"/>
          <ac:spMkLst>
            <pc:docMk/>
            <pc:sldMk cId="1197819638" sldId="498"/>
            <ac:spMk id="7" creationId="{CB71D465-92D8-4C21-AF4B-299664806B19}"/>
          </ac:spMkLst>
        </pc:spChg>
        <pc:spChg chg="add del mod">
          <ac:chgData name="Михаил Попов" userId="1ff28dec684c2c56" providerId="LiveId" clId="{DB39076F-23B7-47A0-9F63-C359FE739A24}" dt="2021-12-03T14:42:44.025" v="43" actId="478"/>
          <ac:spMkLst>
            <pc:docMk/>
            <pc:sldMk cId="1197819638" sldId="498"/>
            <ac:spMk id="8" creationId="{C83D4059-387A-41EB-804C-7D7630CF2675}"/>
          </ac:spMkLst>
        </pc:spChg>
        <pc:spChg chg="add del mod">
          <ac:chgData name="Михаил Попов" userId="1ff28dec684c2c56" providerId="LiveId" clId="{DB39076F-23B7-47A0-9F63-C359FE739A24}" dt="2021-12-03T14:42:42.694" v="42" actId="478"/>
          <ac:spMkLst>
            <pc:docMk/>
            <pc:sldMk cId="1197819638" sldId="498"/>
            <ac:spMk id="9" creationId="{02FB382D-AF9F-4514-BBAE-7676BB5FE6BF}"/>
          </ac:spMkLst>
        </pc:sp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4909491A-6686-4433-A17B-FCD3422892E2}"/>
    <pc:docChg chg="undo custSel addSld delSld modSld sldOrd">
      <pc:chgData name="Михаил Попов" userId="1ff28dec684c2c56" providerId="LiveId" clId="{4909491A-6686-4433-A17B-FCD3422892E2}" dt="2020-11-20T16:33:34.477" v="4816"/>
      <pc:docMkLst>
        <pc:docMk/>
      </pc:docMkLst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467401731" sldId="257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2133049187" sldId="258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050124005" sldId="259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720306984" sldId="260"/>
        </pc:sldMkLst>
      </pc:sldChg>
      <pc:sldChg chg="add del">
        <pc:chgData name="Михаил Попов" userId="1ff28dec684c2c56" providerId="LiveId" clId="{4909491A-6686-4433-A17B-FCD3422892E2}" dt="2020-11-19T20:41:51.474" v="122"/>
        <pc:sldMkLst>
          <pc:docMk/>
          <pc:sldMk cId="837760638" sldId="260"/>
        </pc:sldMkLst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457819240" sldId="261"/>
        </pc:sldMkLst>
      </pc:sldChg>
      <pc:sldChg chg="addSp modSp add del mod">
        <pc:chgData name="Михаил Попов" userId="1ff28dec684c2c56" providerId="LiveId" clId="{4909491A-6686-4433-A17B-FCD3422892E2}" dt="2020-11-19T20:42:57.511" v="153" actId="1076"/>
        <pc:sldMkLst>
          <pc:docMk/>
          <pc:sldMk cId="1403298165" sldId="261"/>
        </pc:sldMkLst>
        <pc:spChg chg="add mod">
          <ac:chgData name="Михаил Попов" userId="1ff28dec684c2c56" providerId="LiveId" clId="{4909491A-6686-4433-A17B-FCD3422892E2}" dt="2020-11-19T20:42:37.183" v="146" actId="20577"/>
          <ac:spMkLst>
            <pc:docMk/>
            <pc:sldMk cId="1403298165" sldId="261"/>
            <ac:spMk id="5" creationId="{A7496165-AAA7-47F8-ACEC-553156943405}"/>
          </ac:spMkLst>
        </pc:spChg>
        <pc:picChg chg="mod">
          <ac:chgData name="Михаил Попов" userId="1ff28dec684c2c56" providerId="LiveId" clId="{4909491A-6686-4433-A17B-FCD3422892E2}" dt="2020-11-19T20:42:49.268" v="150" actId="1076"/>
          <ac:picMkLst>
            <pc:docMk/>
            <pc:sldMk cId="1403298165" sldId="261"/>
            <ac:picMk id="2" creationId="{B908C8B7-3275-4F12-AF4D-810B2E0DE094}"/>
          </ac:picMkLst>
        </pc:picChg>
        <pc:picChg chg="mod">
          <ac:chgData name="Михаил Попов" userId="1ff28dec684c2c56" providerId="LiveId" clId="{4909491A-6686-4433-A17B-FCD3422892E2}" dt="2020-11-19T20:42:57.511" v="153" actId="1076"/>
          <ac:picMkLst>
            <pc:docMk/>
            <pc:sldMk cId="1403298165" sldId="261"/>
            <ac:picMk id="4" creationId="{4E6298E7-3833-49F4-8DCA-4F375B2427E3}"/>
          </ac:picMkLst>
        </pc:picChg>
      </pc:sldChg>
      <pc:sldChg chg="addSp modSp add del mod">
        <pc:chgData name="Михаил Попов" userId="1ff28dec684c2c56" providerId="LiveId" clId="{4909491A-6686-4433-A17B-FCD3422892E2}" dt="2020-11-19T20:44:07.225" v="239" actId="1076"/>
        <pc:sldMkLst>
          <pc:docMk/>
          <pc:sldMk cId="2304155124" sldId="262"/>
        </pc:sldMkLst>
        <pc:spChg chg="add mod">
          <ac:chgData name="Михаил Попов" userId="1ff28dec684c2c56" providerId="LiveId" clId="{4909491A-6686-4433-A17B-FCD3422892E2}" dt="2020-11-19T20:43:55.080" v="236" actId="20577"/>
          <ac:spMkLst>
            <pc:docMk/>
            <pc:sldMk cId="2304155124" sldId="262"/>
            <ac:spMk id="6" creationId="{9399570F-9620-4E33-A14A-CFF67899FAB4}"/>
          </ac:spMkLst>
        </pc:spChg>
        <pc:picChg chg="mod">
          <ac:chgData name="Михаил Попов" userId="1ff28dec684c2c56" providerId="LiveId" clId="{4909491A-6686-4433-A17B-FCD3422892E2}" dt="2020-11-19T20:44:03.533" v="238" actId="1076"/>
          <ac:picMkLst>
            <pc:docMk/>
            <pc:sldMk cId="2304155124" sldId="262"/>
            <ac:picMk id="4" creationId="{54D9B3CF-E22E-40B7-A006-142ED1232463}"/>
          </ac:picMkLst>
        </pc:picChg>
        <pc:picChg chg="mod">
          <ac:chgData name="Михаил Попов" userId="1ff28dec684c2c56" providerId="LiveId" clId="{4909491A-6686-4433-A17B-FCD3422892E2}" dt="2020-11-19T20:44:07.225" v="239" actId="1076"/>
          <ac:picMkLst>
            <pc:docMk/>
            <pc:sldMk cId="2304155124" sldId="262"/>
            <ac:picMk id="5" creationId="{B769F2A9-503A-4125-B102-FE2D6F89F9BF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61909061" sldId="263"/>
        </pc:sldMkLst>
      </pc:sldChg>
      <pc:sldChg chg="addSp modSp add del mod">
        <pc:chgData name="Михаил Попов" userId="1ff28dec684c2c56" providerId="LiveId" clId="{4909491A-6686-4433-A17B-FCD3422892E2}" dt="2020-11-19T20:44:46.177" v="242" actId="1076"/>
        <pc:sldMkLst>
          <pc:docMk/>
          <pc:sldMk cId="1236894931" sldId="263"/>
        </pc:sldMkLst>
        <pc:spChg chg="add mod">
          <ac:chgData name="Михаил Попов" userId="1ff28dec684c2c56" providerId="LiveId" clId="{4909491A-6686-4433-A17B-FCD3422892E2}" dt="2020-11-19T20:44:37.648" v="240"/>
          <ac:spMkLst>
            <pc:docMk/>
            <pc:sldMk cId="1236894931" sldId="263"/>
            <ac:spMk id="3" creationId="{E81E326F-145C-4EEA-83EB-4774B0E62863}"/>
          </ac:spMkLst>
        </pc:spChg>
        <pc:picChg chg="mod">
          <ac:chgData name="Михаил Попов" userId="1ff28dec684c2c56" providerId="LiveId" clId="{4909491A-6686-4433-A17B-FCD3422892E2}" dt="2020-11-19T20:44:46.177" v="242" actId="1076"/>
          <ac:picMkLst>
            <pc:docMk/>
            <pc:sldMk cId="1236894931" sldId="263"/>
            <ac:picMk id="4" creationId="{B5F8FBC6-FEEA-4174-963E-40285E9A818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0:39:28.761" v="2428"/>
        <pc:sldMkLst>
          <pc:docMk/>
          <pc:sldMk cId="3008469168" sldId="264"/>
        </pc:sldMkLst>
        <pc:spChg chg="add mod">
          <ac:chgData name="Михаил Попов" userId="1ff28dec684c2c56" providerId="LiveId" clId="{4909491A-6686-4433-A17B-FCD3422892E2}" dt="2020-11-19T20:47:10.328" v="249" actId="20577"/>
          <ac:spMkLst>
            <pc:docMk/>
            <pc:sldMk cId="3008469168" sldId="264"/>
            <ac:spMk id="6" creationId="{B30E05B6-870A-434D-A51F-4F918C894E2C}"/>
          </ac:spMkLst>
        </pc:spChg>
        <pc:spChg chg="add mod">
          <ac:chgData name="Михаил Попов" userId="1ff28dec684c2c56" providerId="LiveId" clId="{4909491A-6686-4433-A17B-FCD3422892E2}" dt="2020-11-20T10:39:19.257" v="2427" actId="1076"/>
          <ac:spMkLst>
            <pc:docMk/>
            <pc:sldMk cId="3008469168" sldId="264"/>
            <ac:spMk id="7" creationId="{2A4D0C64-5A68-4601-B8A6-643C8F70AA0A}"/>
          </ac:spMkLst>
        </pc:spChg>
        <pc:picChg chg="mod">
          <ac:chgData name="Михаил Попов" userId="1ff28dec684c2c56" providerId="LiveId" clId="{4909491A-6686-4433-A17B-FCD3422892E2}" dt="2020-11-20T10:36:36.484" v="2413" actId="1076"/>
          <ac:picMkLst>
            <pc:docMk/>
            <pc:sldMk cId="3008469168" sldId="264"/>
            <ac:picMk id="4" creationId="{F237EEEF-7DE1-4DB0-9B66-2462CC9A8B19}"/>
          </ac:picMkLst>
        </pc:picChg>
        <pc:picChg chg="mod">
          <ac:chgData name="Михаил Попов" userId="1ff28dec684c2c56" providerId="LiveId" clId="{4909491A-6686-4433-A17B-FCD3422892E2}" dt="2020-11-20T10:36:39.611" v="2414" actId="1076"/>
          <ac:picMkLst>
            <pc:docMk/>
            <pc:sldMk cId="3008469168" sldId="264"/>
            <ac:picMk id="5" creationId="{3B993A38-1C01-485B-82DB-FDFEA456DA80}"/>
          </ac:picMkLst>
        </pc:picChg>
      </pc:sldChg>
      <pc:sldChg chg="addSp delSp modSp add del mod modAnim">
        <pc:chgData name="Михаил Попов" userId="1ff28dec684c2c56" providerId="LiveId" clId="{4909491A-6686-4433-A17B-FCD3422892E2}" dt="2020-11-20T10:43:31.402" v="2470" actId="20577"/>
        <pc:sldMkLst>
          <pc:docMk/>
          <pc:sldMk cId="2403971310" sldId="265"/>
        </pc:sldMkLst>
        <pc:spChg chg="add mod">
          <ac:chgData name="Михаил Попов" userId="1ff28dec684c2c56" providerId="LiveId" clId="{4909491A-6686-4433-A17B-FCD3422892E2}" dt="2020-11-20T10:40:55.843" v="2449" actId="20577"/>
          <ac:spMkLst>
            <pc:docMk/>
            <pc:sldMk cId="2403971310" sldId="265"/>
            <ac:spMk id="9" creationId="{4D1EF79B-F8E4-437F-B403-FEDE9452DEEA}"/>
          </ac:spMkLst>
        </pc:spChg>
        <pc:spChg chg="add mod">
          <ac:chgData name="Михаил Попов" userId="1ff28dec684c2c56" providerId="LiveId" clId="{4909491A-6686-4433-A17B-FCD3422892E2}" dt="2020-11-20T10:43:31.402" v="2470" actId="20577"/>
          <ac:spMkLst>
            <pc:docMk/>
            <pc:sldMk cId="2403971310" sldId="265"/>
            <ac:spMk id="10" creationId="{854A5B86-3DE6-4FDB-9817-D2A1909B4799}"/>
          </ac:spMkLst>
        </pc:spChg>
        <pc:grpChg chg="del mod">
          <ac:chgData name="Михаил Попов" userId="1ff28dec684c2c56" providerId="LiveId" clId="{4909491A-6686-4433-A17B-FCD3422892E2}" dt="2020-11-20T10:41:43.591" v="2455" actId="165"/>
          <ac:grpSpMkLst>
            <pc:docMk/>
            <pc:sldMk cId="2403971310" sldId="265"/>
            <ac:grpSpMk id="11" creationId="{C1E935BC-5329-4430-A74F-4EF08D0C8744}"/>
          </ac:grpSpMkLst>
        </pc:grpChg>
        <pc:picChg chg="mod">
          <ac:chgData name="Михаил Попов" userId="1ff28dec684c2c56" providerId="LiveId" clId="{4909491A-6686-4433-A17B-FCD3422892E2}" dt="2020-11-20T10:41:13.255" v="2452" actId="1076"/>
          <ac:picMkLst>
            <pc:docMk/>
            <pc:sldMk cId="2403971310" sldId="265"/>
            <ac:picMk id="4" creationId="{4E355EFC-68EB-4579-984A-734D5008EFAB}"/>
          </ac:picMkLst>
        </pc:picChg>
        <pc:picChg chg="mod topLvl">
          <ac:chgData name="Михаил Попов" userId="1ff28dec684c2c56" providerId="LiveId" clId="{4909491A-6686-4433-A17B-FCD3422892E2}" dt="2020-11-20T10:43:02.378" v="2463" actId="1076"/>
          <ac:picMkLst>
            <pc:docMk/>
            <pc:sldMk cId="2403971310" sldId="265"/>
            <ac:picMk id="5" creationId="{2792C1FA-0EAE-42A7-9592-B578E3C4B08E}"/>
          </ac:picMkLst>
        </pc:picChg>
        <pc:cxnChg chg="mod topLvl">
          <ac:chgData name="Михаил Попов" userId="1ff28dec684c2c56" providerId="LiveId" clId="{4909491A-6686-4433-A17B-FCD3422892E2}" dt="2020-11-20T10:43:09.270" v="2464" actId="14100"/>
          <ac:cxnSpMkLst>
            <pc:docMk/>
            <pc:sldMk cId="2403971310" sldId="265"/>
            <ac:cxnSpMk id="7" creationId="{EE9ABEDA-09D7-4629-B927-8CAB89F9A79D}"/>
          </ac:cxnSpMkLst>
        </pc:cxnChg>
        <pc:cxnChg chg="mod topLvl">
          <ac:chgData name="Михаил Попов" userId="1ff28dec684c2c56" providerId="LiveId" clId="{4909491A-6686-4433-A17B-FCD3422892E2}" dt="2020-11-20T10:43:14.774" v="2465" actId="14100"/>
          <ac:cxnSpMkLst>
            <pc:docMk/>
            <pc:sldMk cId="2403971310" sldId="265"/>
            <ac:cxnSpMk id="8" creationId="{FBB1A516-0BE5-4418-814D-6A125B392462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882335111" sldId="265"/>
        </pc:sldMkLst>
      </pc:sldChg>
      <pc:sldChg chg="addSp modSp add del mod">
        <pc:chgData name="Михаил Попов" userId="1ff28dec684c2c56" providerId="LiveId" clId="{4909491A-6686-4433-A17B-FCD3422892E2}" dt="2020-11-19T21:01:01.167" v="308" actId="1076"/>
        <pc:sldMkLst>
          <pc:docMk/>
          <pc:sldMk cId="2952058344" sldId="266"/>
        </pc:sldMkLst>
        <pc:spChg chg="add mod">
          <ac:chgData name="Михаил Попов" userId="1ff28dec684c2c56" providerId="LiveId" clId="{4909491A-6686-4433-A17B-FCD3422892E2}" dt="2020-11-19T21:00:52.287" v="305" actId="20577"/>
          <ac:spMkLst>
            <pc:docMk/>
            <pc:sldMk cId="2952058344" sldId="266"/>
            <ac:spMk id="3" creationId="{9E3EA6E2-A784-4C16-BB7D-AF9E6018254F}"/>
          </ac:spMkLst>
        </pc:spChg>
        <pc:picChg chg="mod">
          <ac:chgData name="Михаил Попов" userId="1ff28dec684c2c56" providerId="LiveId" clId="{4909491A-6686-4433-A17B-FCD3422892E2}" dt="2020-11-19T21:01:01.167" v="308" actId="1076"/>
          <ac:picMkLst>
            <pc:docMk/>
            <pc:sldMk cId="2952058344" sldId="266"/>
            <ac:picMk id="4" creationId="{6684372B-0620-4000-8463-0F39341FD599}"/>
          </ac:picMkLst>
        </pc:pic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3649982337" sldId="266"/>
        </pc:sldMkLst>
      </pc:sldChg>
      <pc:sldChg chg="addSp delSp modSp add del mod modAnim">
        <pc:chgData name="Михаил Попов" userId="1ff28dec684c2c56" providerId="LiveId" clId="{4909491A-6686-4433-A17B-FCD3422892E2}" dt="2020-11-20T10:51:34.113" v="2494"/>
        <pc:sldMkLst>
          <pc:docMk/>
          <pc:sldMk cId="2017119124" sldId="267"/>
        </pc:sldMkLst>
        <pc:spChg chg="add mod">
          <ac:chgData name="Михаил Попов" userId="1ff28dec684c2c56" providerId="LiveId" clId="{4909491A-6686-4433-A17B-FCD3422892E2}" dt="2020-11-20T10:49:57.322" v="2482" actId="20577"/>
          <ac:spMkLst>
            <pc:docMk/>
            <pc:sldMk cId="2017119124" sldId="267"/>
            <ac:spMk id="6" creationId="{EC123561-27BF-4D7D-A907-8B8441236C99}"/>
          </ac:spMkLst>
        </pc:spChg>
        <pc:spChg chg="add del">
          <ac:chgData name="Михаил Попов" userId="1ff28dec684c2c56" providerId="LiveId" clId="{4909491A-6686-4433-A17B-FCD3422892E2}" dt="2020-11-20T10:50:51.048" v="2489" actId="11529"/>
          <ac:spMkLst>
            <pc:docMk/>
            <pc:sldMk cId="2017119124" sldId="267"/>
            <ac:spMk id="8" creationId="{4F2B988E-DA49-4380-8144-4977C3FC3231}"/>
          </ac:spMkLst>
        </pc:spChg>
        <pc:spChg chg="add mod">
          <ac:chgData name="Михаил Попов" userId="1ff28dec684c2c56" providerId="LiveId" clId="{4909491A-6686-4433-A17B-FCD3422892E2}" dt="2020-11-20T10:51:10.681" v="2491" actId="108"/>
          <ac:spMkLst>
            <pc:docMk/>
            <pc:sldMk cId="2017119124" sldId="267"/>
            <ac:spMk id="9" creationId="{E537FECD-95E0-4F86-B9CF-B23777ABDF83}"/>
          </ac:spMkLst>
        </pc:spChg>
        <pc:picChg chg="mod">
          <ac:chgData name="Михаил Попов" userId="1ff28dec684c2c56" providerId="LiveId" clId="{4909491A-6686-4433-A17B-FCD3422892E2}" dt="2020-11-20T10:49:50.325" v="2473" actId="1076"/>
          <ac:picMkLst>
            <pc:docMk/>
            <pc:sldMk cId="2017119124" sldId="267"/>
            <ac:picMk id="4" creationId="{F6BD1D32-271E-4C58-B33C-B11CCA0FBD12}"/>
          </ac:picMkLst>
        </pc:picChg>
        <pc:picChg chg="mod">
          <ac:chgData name="Михаил Попов" userId="1ff28dec684c2c56" providerId="LiveId" clId="{4909491A-6686-4433-A17B-FCD3422892E2}" dt="2020-11-20T10:50:18.532" v="2484" actId="1076"/>
          <ac:picMkLst>
            <pc:docMk/>
            <pc:sldMk cId="2017119124" sldId="267"/>
            <ac:picMk id="5" creationId="{93AF0897-28B0-430C-8DFC-E3C31B00A34F}"/>
          </ac:picMkLst>
        </pc:picChg>
        <pc:cxnChg chg="add mod">
          <ac:chgData name="Михаил Попов" userId="1ff28dec684c2c56" providerId="LiveId" clId="{4909491A-6686-4433-A17B-FCD3422892E2}" dt="2020-11-20T10:50:40.562" v="2487" actId="14100"/>
          <ac:cxnSpMkLst>
            <pc:docMk/>
            <pc:sldMk cId="2017119124" sldId="267"/>
            <ac:cxnSpMk id="7" creationId="{149F38FB-4A08-49BA-B795-D78B7120E79B}"/>
          </ac:cxnSpMkLst>
        </pc:cxnChg>
      </pc:sldChg>
      <pc:sldChg chg="add del">
        <pc:chgData name="Михаил Попов" userId="1ff28dec684c2c56" providerId="LiveId" clId="{4909491A-6686-4433-A17B-FCD3422892E2}" dt="2020-11-19T20:42:20.417" v="125" actId="47"/>
        <pc:sldMkLst>
          <pc:docMk/>
          <pc:sldMk cId="2858597831" sldId="267"/>
        </pc:sldMkLst>
      </pc:sldChg>
      <pc:sldChg chg="addSp modSp add del mod">
        <pc:chgData name="Михаил Попов" userId="1ff28dec684c2c56" providerId="LiveId" clId="{4909491A-6686-4433-A17B-FCD3422892E2}" dt="2020-11-20T10:53:22.870" v="2495" actId="1076"/>
        <pc:sldMkLst>
          <pc:docMk/>
          <pc:sldMk cId="4070467882" sldId="268"/>
        </pc:sldMkLst>
        <pc:spChg chg="add mod">
          <ac:chgData name="Михаил Попов" userId="1ff28dec684c2c56" providerId="LiveId" clId="{4909491A-6686-4433-A17B-FCD3422892E2}" dt="2020-11-19T21:01:17.760" v="336" actId="20577"/>
          <ac:spMkLst>
            <pc:docMk/>
            <pc:sldMk cId="4070467882" sldId="268"/>
            <ac:spMk id="3" creationId="{1233C1E9-F1FE-4E03-965F-CD27447046DD}"/>
          </ac:spMkLst>
        </pc:spChg>
        <pc:picChg chg="mod">
          <ac:chgData name="Михаил Попов" userId="1ff28dec684c2c56" providerId="LiveId" clId="{4909491A-6686-4433-A17B-FCD3422892E2}" dt="2020-11-20T10:53:22.870" v="2495" actId="1076"/>
          <ac:picMkLst>
            <pc:docMk/>
            <pc:sldMk cId="4070467882" sldId="268"/>
            <ac:picMk id="4" creationId="{C49D0DBA-2331-4EBC-91A5-9EF58AC40AA2}"/>
          </ac:picMkLst>
        </pc:picChg>
      </pc:sldChg>
      <pc:sldChg chg="addSp modSp add del mod">
        <pc:chgData name="Михаил Попов" userId="1ff28dec684c2c56" providerId="LiveId" clId="{4909491A-6686-4433-A17B-FCD3422892E2}" dt="2020-11-20T10:57:41.375" v="2510" actId="1076"/>
        <pc:sldMkLst>
          <pc:docMk/>
          <pc:sldMk cId="1350594433" sldId="269"/>
        </pc:sldMkLst>
        <pc:spChg chg="add mod">
          <ac:chgData name="Михаил Попов" userId="1ff28dec684c2c56" providerId="LiveId" clId="{4909491A-6686-4433-A17B-FCD3422892E2}" dt="2020-11-20T10:54:07.601" v="2508" actId="20577"/>
          <ac:spMkLst>
            <pc:docMk/>
            <pc:sldMk cId="1350594433" sldId="269"/>
            <ac:spMk id="3" creationId="{ADAEDC54-E16E-42D4-B489-83987A0AE112}"/>
          </ac:spMkLst>
        </pc:spChg>
        <pc:picChg chg="mod">
          <ac:chgData name="Михаил Попов" userId="1ff28dec684c2c56" providerId="LiveId" clId="{4909491A-6686-4433-A17B-FCD3422892E2}" dt="2020-11-20T10:57:41.375" v="2510" actId="1076"/>
          <ac:picMkLst>
            <pc:docMk/>
            <pc:sldMk cId="1350594433" sldId="269"/>
            <ac:picMk id="4" creationId="{743AA56D-3B6C-41EA-A981-1E39E0DA9EC2}"/>
          </ac:picMkLst>
        </pc:picChg>
      </pc:sldChg>
      <pc:sldChg chg="addSp modSp add del mod modAnim">
        <pc:chgData name="Михаил Попов" userId="1ff28dec684c2c56" providerId="LiveId" clId="{4909491A-6686-4433-A17B-FCD3422892E2}" dt="2020-11-20T11:01:31.266" v="2536" actId="20577"/>
        <pc:sldMkLst>
          <pc:docMk/>
          <pc:sldMk cId="313854997" sldId="270"/>
        </pc:sldMkLst>
        <pc:spChg chg="add mod">
          <ac:chgData name="Михаил Попов" userId="1ff28dec684c2c56" providerId="LiveId" clId="{4909491A-6686-4433-A17B-FCD3422892E2}" dt="2020-11-20T10:59:41.618" v="2524" actId="20577"/>
          <ac:spMkLst>
            <pc:docMk/>
            <pc:sldMk cId="313854997" sldId="270"/>
            <ac:spMk id="6" creationId="{9C41F6D3-98FC-4847-BB59-1F81FF8207D8}"/>
          </ac:spMkLst>
        </pc:spChg>
        <pc:spChg chg="add mod">
          <ac:chgData name="Михаил Попов" userId="1ff28dec684c2c56" providerId="LiveId" clId="{4909491A-6686-4433-A17B-FCD3422892E2}" dt="2020-11-20T11:01:31.266" v="2536" actId="20577"/>
          <ac:spMkLst>
            <pc:docMk/>
            <pc:sldMk cId="313854997" sldId="270"/>
            <ac:spMk id="7" creationId="{96FA2976-880F-4FB3-9E0C-425FEE032387}"/>
          </ac:spMkLst>
        </pc:spChg>
        <pc:picChg chg="mod">
          <ac:chgData name="Михаил Попов" userId="1ff28dec684c2c56" providerId="LiveId" clId="{4909491A-6686-4433-A17B-FCD3422892E2}" dt="2020-11-20T10:59:55.094" v="2529" actId="1076"/>
          <ac:picMkLst>
            <pc:docMk/>
            <pc:sldMk cId="313854997" sldId="270"/>
            <ac:picMk id="4" creationId="{1FB96554-8D5E-4D1C-948F-2B45E706805A}"/>
          </ac:picMkLst>
        </pc:picChg>
        <pc:picChg chg="mod">
          <ac:chgData name="Михаил Попов" userId="1ff28dec684c2c56" providerId="LiveId" clId="{4909491A-6686-4433-A17B-FCD3422892E2}" dt="2020-11-20T10:59:53.838" v="2528" actId="1076"/>
          <ac:picMkLst>
            <pc:docMk/>
            <pc:sldMk cId="313854997" sldId="270"/>
            <ac:picMk id="5" creationId="{D3EDFD79-1542-419C-BB85-6C8BC0EFF3CF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746869004" sldId="270"/>
        </pc:sldMkLst>
      </pc:sldChg>
      <pc:sldChg chg="addSp modSp add del mod">
        <pc:chgData name="Михаил Попов" userId="1ff28dec684c2c56" providerId="LiveId" clId="{4909491A-6686-4433-A17B-FCD3422892E2}" dt="2020-11-20T11:02:08.930" v="2548" actId="20577"/>
        <pc:sldMkLst>
          <pc:docMk/>
          <pc:sldMk cId="561643845" sldId="271"/>
        </pc:sldMkLst>
        <pc:spChg chg="add mod">
          <ac:chgData name="Михаил Попов" userId="1ff28dec684c2c56" providerId="LiveId" clId="{4909491A-6686-4433-A17B-FCD3422892E2}" dt="2020-11-19T21:02:17.831" v="381" actId="20577"/>
          <ac:spMkLst>
            <pc:docMk/>
            <pc:sldMk cId="561643845" sldId="271"/>
            <ac:spMk id="3" creationId="{C8AEB367-ECF0-48DD-8E3A-90C580E4BCCF}"/>
          </ac:spMkLst>
        </pc:spChg>
        <pc:graphicFrameChg chg="mod modGraphic">
          <ac:chgData name="Михаил Попов" userId="1ff28dec684c2c56" providerId="LiveId" clId="{4909491A-6686-4433-A17B-FCD3422892E2}" dt="2020-11-20T11:02:08.930" v="2548" actId="20577"/>
          <ac:graphicFrameMkLst>
            <pc:docMk/>
            <pc:sldMk cId="561643845" sldId="271"/>
            <ac:graphicFrameMk id="4" creationId="{6044F64D-E759-4E56-BBEE-42DEA4B15F01}"/>
          </ac:graphicFrameMkLst>
        </pc:graphicFrameChg>
      </pc:sldChg>
      <pc:sldChg chg="addSp delSp modSp add del mod modAnim">
        <pc:chgData name="Михаил Попов" userId="1ff28dec684c2c56" providerId="LiveId" clId="{4909491A-6686-4433-A17B-FCD3422892E2}" dt="2020-11-20T14:39:11.671" v="4333"/>
        <pc:sldMkLst>
          <pc:docMk/>
          <pc:sldMk cId="103276247" sldId="272"/>
        </pc:sldMkLst>
        <pc:spChg chg="add mod">
          <ac:chgData name="Михаил Попов" userId="1ff28dec684c2c56" providerId="LiveId" clId="{4909491A-6686-4433-A17B-FCD3422892E2}" dt="2020-11-19T21:02:58.071" v="414" actId="20577"/>
          <ac:spMkLst>
            <pc:docMk/>
            <pc:sldMk cId="103276247" sldId="272"/>
            <ac:spMk id="3" creationId="{646C2AA3-CB68-4ADB-B717-3EDFD22754BA}"/>
          </ac:spMkLst>
        </pc:spChg>
        <pc:spChg chg="add mod">
          <ac:chgData name="Михаил Попов" userId="1ff28dec684c2c56" providerId="LiveId" clId="{4909491A-6686-4433-A17B-FCD3422892E2}" dt="2020-11-20T12:33:48.728" v="3127" actId="20577"/>
          <ac:spMkLst>
            <pc:docMk/>
            <pc:sldMk cId="103276247" sldId="272"/>
            <ac:spMk id="5" creationId="{C1569B70-9587-4D94-AD6C-C9AE41F1969F}"/>
          </ac:spMkLst>
        </pc:spChg>
        <pc:graphicFrameChg chg="del mod modGraphic">
          <ac:chgData name="Михаил Попов" userId="1ff28dec684c2c56" providerId="LiveId" clId="{4909491A-6686-4433-A17B-FCD3422892E2}" dt="2020-11-20T12:28:39.184" v="3071" actId="478"/>
          <ac:graphicFrameMkLst>
            <pc:docMk/>
            <pc:sldMk cId="103276247" sldId="272"/>
            <ac:graphicFrameMk id="4" creationId="{199FCA0E-BD17-44B9-AB56-A7162A96972F}"/>
          </ac:graphicFrameMkLst>
        </pc:graphicFrameChg>
        <pc:picChg chg="add mod">
          <ac:chgData name="Михаил Попов" userId="1ff28dec684c2c56" providerId="LiveId" clId="{4909491A-6686-4433-A17B-FCD3422892E2}" dt="2020-11-20T14:39:04.971" v="4332" actId="1076"/>
          <ac:picMkLst>
            <pc:docMk/>
            <pc:sldMk cId="103276247" sldId="272"/>
            <ac:picMk id="6" creationId="{CD64FEE7-01BC-46CA-8EF9-D43572FFC1D1}"/>
          </ac:picMkLst>
        </pc:picChg>
        <pc:picChg chg="add mod">
          <ac:chgData name="Михаил Попов" userId="1ff28dec684c2c56" providerId="LiveId" clId="{4909491A-6686-4433-A17B-FCD3422892E2}" dt="2020-11-20T14:38:54.995" v="4331" actId="1076"/>
          <ac:picMkLst>
            <pc:docMk/>
            <pc:sldMk cId="103276247" sldId="272"/>
            <ac:picMk id="8" creationId="{A72EEF12-31C5-460E-945A-7A228F661724}"/>
          </ac:picMkLst>
        </pc:picChg>
      </pc:sldChg>
      <pc:sldChg chg="addSp modSp add del mod">
        <pc:chgData name="Михаил Попов" userId="1ff28dec684c2c56" providerId="LiveId" clId="{4909491A-6686-4433-A17B-FCD3422892E2}" dt="2020-11-20T13:46:51.674" v="3939" actId="20577"/>
        <pc:sldMkLst>
          <pc:docMk/>
          <pc:sldMk cId="1550499581" sldId="273"/>
        </pc:sldMkLst>
        <pc:spChg chg="add mod">
          <ac:chgData name="Михаил Попов" userId="1ff28dec684c2c56" providerId="LiveId" clId="{4909491A-6686-4433-A17B-FCD3422892E2}" dt="2020-11-20T13:46:51.674" v="3939" actId="20577"/>
          <ac:spMkLst>
            <pc:docMk/>
            <pc:sldMk cId="1550499581" sldId="273"/>
            <ac:spMk id="3" creationId="{8DB7B00F-6824-4194-A49F-C1C6946EFDBC}"/>
          </ac:spMkLst>
        </pc:spChg>
        <pc:picChg chg="mod">
          <ac:chgData name="Михаил Попов" userId="1ff28dec684c2c56" providerId="LiveId" clId="{4909491A-6686-4433-A17B-FCD3422892E2}" dt="2020-11-19T21:03:08.992" v="416" actId="1076"/>
          <ac:picMkLst>
            <pc:docMk/>
            <pc:sldMk cId="1550499581" sldId="273"/>
            <ac:picMk id="4" creationId="{0778F8C3-3904-434D-A902-EA42B4DB45D2}"/>
          </ac:picMkLst>
        </pc:picChg>
      </pc:sldChg>
      <pc:sldChg chg="addSp modSp add del mod">
        <pc:chgData name="Михаил Попов" userId="1ff28dec684c2c56" providerId="LiveId" clId="{4909491A-6686-4433-A17B-FCD3422892E2}" dt="2020-11-20T14:10:24.170" v="4213" actId="1076"/>
        <pc:sldMkLst>
          <pc:docMk/>
          <pc:sldMk cId="736650746" sldId="274"/>
        </pc:sldMkLst>
        <pc:spChg chg="add mod">
          <ac:chgData name="Михаил Попов" userId="1ff28dec684c2c56" providerId="LiveId" clId="{4909491A-6686-4433-A17B-FCD3422892E2}" dt="2020-11-20T14:10:13.730" v="4210"/>
          <ac:spMkLst>
            <pc:docMk/>
            <pc:sldMk cId="736650746" sldId="274"/>
            <ac:spMk id="3" creationId="{0D4F6428-A713-4DEA-A7E0-D6CD5ED2807B}"/>
          </ac:spMkLst>
        </pc:spChg>
        <pc:picChg chg="mod">
          <ac:chgData name="Михаил Попов" userId="1ff28dec684c2c56" providerId="LiveId" clId="{4909491A-6686-4433-A17B-FCD3422892E2}" dt="2020-11-20T14:10:24.170" v="4213" actId="1076"/>
          <ac:picMkLst>
            <pc:docMk/>
            <pc:sldMk cId="736650746" sldId="274"/>
            <ac:picMk id="4" creationId="{FA549523-FBD3-4188-994E-E7D56804A23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8207293" sldId="274"/>
        </pc:sldMkLst>
      </pc:sldChg>
      <pc:sldChg chg="addSp modSp add del mod modAnim">
        <pc:chgData name="Михаил Попов" userId="1ff28dec684c2c56" providerId="LiveId" clId="{4909491A-6686-4433-A17B-FCD3422892E2}" dt="2020-11-20T14:29:38.957" v="4326"/>
        <pc:sldMkLst>
          <pc:docMk/>
          <pc:sldMk cId="4125381647" sldId="276"/>
        </pc:sldMkLst>
        <pc:spChg chg="add mod">
          <ac:chgData name="Михаил Попов" userId="1ff28dec684c2c56" providerId="LiveId" clId="{4909491A-6686-4433-A17B-FCD3422892E2}" dt="2020-11-20T14:27:05.482" v="4317" actId="20577"/>
          <ac:spMkLst>
            <pc:docMk/>
            <pc:sldMk cId="4125381647" sldId="276"/>
            <ac:spMk id="5" creationId="{AD8ECED4-1725-4855-A9F5-681E3434CCE9}"/>
          </ac:spMkLst>
        </pc:spChg>
        <pc:picChg chg="mod">
          <ac:chgData name="Михаил Попов" userId="1ff28dec684c2c56" providerId="LiveId" clId="{4909491A-6686-4433-A17B-FCD3422892E2}" dt="2020-11-20T14:29:32.388" v="4324"/>
          <ac:picMkLst>
            <pc:docMk/>
            <pc:sldMk cId="4125381647" sldId="276"/>
            <ac:picMk id="2" creationId="{EA81506D-CDC4-4B8D-B4B2-E267F052A28B}"/>
          </ac:picMkLst>
        </pc:picChg>
        <pc:picChg chg="add mod">
          <ac:chgData name="Михаил Попов" userId="1ff28dec684c2c56" providerId="LiveId" clId="{4909491A-6686-4433-A17B-FCD3422892E2}" dt="2020-11-20T14:29:36.249" v="4325"/>
          <ac:picMkLst>
            <pc:docMk/>
            <pc:sldMk cId="4125381647" sldId="276"/>
            <ac:picMk id="3" creationId="{98712D7F-6B8B-47A8-8463-5A659EFF26EB}"/>
          </ac:picMkLst>
        </pc:picChg>
        <pc:picChg chg="add mod">
          <ac:chgData name="Михаил Попов" userId="1ff28dec684c2c56" providerId="LiveId" clId="{4909491A-6686-4433-A17B-FCD3422892E2}" dt="2020-11-20T14:29:38.957" v="4326"/>
          <ac:picMkLst>
            <pc:docMk/>
            <pc:sldMk cId="4125381647" sldId="276"/>
            <ac:picMk id="4" creationId="{32AF6813-19C9-4A62-8279-557A871B05AD}"/>
          </ac:picMkLst>
        </pc:picChg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777188904" sldId="277"/>
        </pc:sldMkLst>
        <pc:picChg chg="del mod">
          <ac:chgData name="Михаил Попов" userId="1ff28dec684c2c56" providerId="LiveId" clId="{4909491A-6686-4433-A17B-FCD3422892E2}" dt="2020-11-20T14:17:35.800" v="4265" actId="21"/>
          <ac:picMkLst>
            <pc:docMk/>
            <pc:sldMk cId="777188904" sldId="277"/>
            <ac:picMk id="2" creationId="{82C16CE7-4DAE-4A6B-A3BE-E7D68994EE15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22636935" sldId="277"/>
        </pc:sldMkLst>
      </pc:sldChg>
      <pc:sldChg chg="delSp modSp add del mod">
        <pc:chgData name="Михаил Попов" userId="1ff28dec684c2c56" providerId="LiveId" clId="{4909491A-6686-4433-A17B-FCD3422892E2}" dt="2020-11-20T14:20:17.219" v="4275" actId="47"/>
        <pc:sldMkLst>
          <pc:docMk/>
          <pc:sldMk cId="3303608082" sldId="278"/>
        </pc:sldMkLst>
        <pc:picChg chg="del mod">
          <ac:chgData name="Михаил Попов" userId="1ff28dec684c2c56" providerId="LiveId" clId="{4909491A-6686-4433-A17B-FCD3422892E2}" dt="2020-11-20T14:18:19.783" v="4272" actId="21"/>
          <ac:picMkLst>
            <pc:docMk/>
            <pc:sldMk cId="3303608082" sldId="278"/>
            <ac:picMk id="2" creationId="{E7759C6B-24E5-43A8-8766-6C2A0759773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16575575" sldId="279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3814110685" sldId="279"/>
        </pc:sldMkLst>
      </pc:sldChg>
      <pc:sldChg chg="addSp modSp add del mod">
        <pc:chgData name="Михаил Попов" userId="1ff28dec684c2c56" providerId="LiveId" clId="{4909491A-6686-4433-A17B-FCD3422892E2}" dt="2020-11-19T20:43:31.625" v="209" actId="1076"/>
        <pc:sldMkLst>
          <pc:docMk/>
          <pc:sldMk cId="1394779097" sldId="281"/>
        </pc:sldMkLst>
        <pc:spChg chg="add mod">
          <ac:chgData name="Михаил Попов" userId="1ff28dec684c2c56" providerId="LiveId" clId="{4909491A-6686-4433-A17B-FCD3422892E2}" dt="2020-11-19T20:43:26.112" v="208" actId="20577"/>
          <ac:spMkLst>
            <pc:docMk/>
            <pc:sldMk cId="1394779097" sldId="281"/>
            <ac:spMk id="3" creationId="{B78BB2BB-7F4A-4E95-AED0-63ED33A2171F}"/>
          </ac:spMkLst>
        </pc:spChg>
        <pc:picChg chg="mod">
          <ac:chgData name="Михаил Попов" userId="1ff28dec684c2c56" providerId="LiveId" clId="{4909491A-6686-4433-A17B-FCD3422892E2}" dt="2020-11-19T20:43:31.625" v="209" actId="1076"/>
          <ac:picMkLst>
            <pc:docMk/>
            <pc:sldMk cId="1394779097" sldId="281"/>
            <ac:picMk id="4" creationId="{7EFA0315-6DA9-4741-BCD5-092A2D5D5F59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929043029" sldId="281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1949122381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267197453" sldId="28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10162742" sldId="283"/>
        </pc:sldMkLst>
      </pc:sldChg>
      <pc:sldChg chg="add del">
        <pc:chgData name="Михаил Попов" userId="1ff28dec684c2c56" providerId="LiveId" clId="{4909491A-6686-4433-A17B-FCD3422892E2}" dt="2020-11-19T20:42:22.537" v="126"/>
        <pc:sldMkLst>
          <pc:docMk/>
          <pc:sldMk cId="2267364041" sldId="28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324416812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845063756" sldId="284"/>
        </pc:sldMkLst>
      </pc:sldChg>
      <pc:sldChg chg="add">
        <pc:chgData name="Михаил Попов" userId="1ff28dec684c2c56" providerId="LiveId" clId="{4909491A-6686-4433-A17B-FCD3422892E2}" dt="2020-11-19T20:42:22.537" v="126"/>
        <pc:sldMkLst>
          <pc:docMk/>
          <pc:sldMk cId="3316745589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4286409453" sldId="28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69123292" sldId="28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65846422" sldId="28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783413146" sldId="28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149911924" sldId="290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817760916" sldId="292"/>
        </pc:sldMkLst>
      </pc:sldChg>
      <pc:sldChg chg="add del">
        <pc:chgData name="Михаил Попов" userId="1ff28dec684c2c56" providerId="LiveId" clId="{4909491A-6686-4433-A17B-FCD3422892E2}" dt="2020-11-19T20:41:52.305" v="123" actId="47"/>
        <pc:sldMkLst>
          <pc:docMk/>
          <pc:sldMk cId="2133049187" sldId="29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403298165" sldId="295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19707856" sldId="296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06957802" sldId="297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18869194" sldId="298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361102690" sldId="299"/>
        </pc:sldMkLst>
      </pc:sldChg>
      <pc:sldChg chg="modSp mod">
        <pc:chgData name="Михаил Попов" userId="1ff28dec684c2c56" providerId="LiveId" clId="{4909491A-6686-4433-A17B-FCD3422892E2}" dt="2020-11-19T16:43:55.491" v="9" actId="20577"/>
        <pc:sldMkLst>
          <pc:docMk/>
          <pc:sldMk cId="1796929494" sldId="312"/>
        </pc:sldMkLst>
        <pc:spChg chg="mod">
          <ac:chgData name="Михаил Попов" userId="1ff28dec684c2c56" providerId="LiveId" clId="{4909491A-6686-4433-A17B-FCD3422892E2}" dt="2020-11-19T16:43:55.491" v="9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4909491A-6686-4433-A17B-FCD3422892E2}" dt="2020-11-19T16:43:28.021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4909491A-6686-4433-A17B-FCD3422892E2}" dt="2020-11-20T16:01:57.838" v="4807" actId="20577"/>
        <pc:sldMkLst>
          <pc:docMk/>
          <pc:sldMk cId="1059343981" sldId="313"/>
        </pc:sldMkLst>
        <pc:spChg chg="mod">
          <ac:chgData name="Михаил Попов" userId="1ff28dec684c2c56" providerId="LiveId" clId="{4909491A-6686-4433-A17B-FCD3422892E2}" dt="2020-11-20T16:01:57.838" v="480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modSp new mod ord modAnim">
        <pc:chgData name="Михаил Попов" userId="1ff28dec684c2c56" providerId="LiveId" clId="{4909491A-6686-4433-A17B-FCD3422892E2}" dt="2020-11-20T09:53:23.019" v="1186"/>
        <pc:sldMkLst>
          <pc:docMk/>
          <pc:sldMk cId="2308778208" sldId="314"/>
        </pc:sldMkLst>
        <pc:spChg chg="del">
          <ac:chgData name="Михаил Попов" userId="1ff28dec684c2c56" providerId="LiveId" clId="{4909491A-6686-4433-A17B-FCD3422892E2}" dt="2020-11-20T09:18:48.130" v="419" actId="478"/>
          <ac:spMkLst>
            <pc:docMk/>
            <pc:sldMk cId="2308778208" sldId="314"/>
            <ac:spMk id="2" creationId="{8353FA29-5102-4A2A-89E8-40D34920F751}"/>
          </ac:spMkLst>
        </pc:spChg>
        <pc:spChg chg="del">
          <ac:chgData name="Михаил Попов" userId="1ff28dec684c2c56" providerId="LiveId" clId="{4909491A-6686-4433-A17B-FCD3422892E2}" dt="2020-11-20T09:19:50.842" v="421" actId="478"/>
          <ac:spMkLst>
            <pc:docMk/>
            <pc:sldMk cId="2308778208" sldId="314"/>
            <ac:spMk id="3" creationId="{B0ACAFA6-7231-42E6-83D5-887C35882A84}"/>
          </ac:spMkLst>
        </pc:spChg>
        <pc:spChg chg="add del mod">
          <ac:chgData name="Михаил Попов" userId="1ff28dec684c2c56" providerId="LiveId" clId="{4909491A-6686-4433-A17B-FCD3422892E2}" dt="2020-11-20T09:19:48.530" v="420" actId="478"/>
          <ac:spMkLst>
            <pc:docMk/>
            <pc:sldMk cId="2308778208" sldId="314"/>
            <ac:spMk id="4" creationId="{BBB9B154-8885-4596-837E-7A5FE6E9317A}"/>
          </ac:spMkLst>
        </pc:spChg>
        <pc:spChg chg="add mod">
          <ac:chgData name="Михаил Попов" userId="1ff28dec684c2c56" providerId="LiveId" clId="{4909491A-6686-4433-A17B-FCD3422892E2}" dt="2020-11-20T09:20:22.684" v="485" actId="20577"/>
          <ac:spMkLst>
            <pc:docMk/>
            <pc:sldMk cId="2308778208" sldId="314"/>
            <ac:spMk id="5" creationId="{EB6DEE47-5E5D-4530-B99A-88F4758AFEF4}"/>
          </ac:spMkLst>
        </pc:spChg>
        <pc:spChg chg="add mod">
          <ac:chgData name="Михаил Попов" userId="1ff28dec684c2c56" providerId="LiveId" clId="{4909491A-6686-4433-A17B-FCD3422892E2}" dt="2020-11-20T09:46:01.841" v="1181" actId="20577"/>
          <ac:spMkLst>
            <pc:docMk/>
            <pc:sldMk cId="2308778208" sldId="314"/>
            <ac:spMk id="6" creationId="{F21F9F6C-9717-4094-A346-8BEEA370E8A5}"/>
          </ac:spMkLst>
        </pc:spChg>
        <pc:picChg chg="add mod">
          <ac:chgData name="Михаил Попов" userId="1ff28dec684c2c56" providerId="LiveId" clId="{4909491A-6686-4433-A17B-FCD3422892E2}" dt="2020-11-20T09:39:59.917" v="905" actId="1076"/>
          <ac:picMkLst>
            <pc:docMk/>
            <pc:sldMk cId="2308778208" sldId="314"/>
            <ac:picMk id="8" creationId="{8922103A-2A1D-4B62-8519-B6ED08846E38}"/>
          </ac:picMkLst>
        </pc:picChg>
      </pc:sldChg>
      <pc:sldChg chg="delSp modSp add mod delAnim modAnim">
        <pc:chgData name="Михаил Попов" userId="1ff28dec684c2c56" providerId="LiveId" clId="{4909491A-6686-4433-A17B-FCD3422892E2}" dt="2020-11-20T09:59:51.533" v="1600" actId="207"/>
        <pc:sldMkLst>
          <pc:docMk/>
          <pc:sldMk cId="1297211975" sldId="315"/>
        </pc:sldMkLst>
        <pc:spChg chg="mod">
          <ac:chgData name="Михаил Попов" userId="1ff28dec684c2c56" providerId="LiveId" clId="{4909491A-6686-4433-A17B-FCD3422892E2}" dt="2020-11-20T09:55:23.228" v="1226" actId="20577"/>
          <ac:spMkLst>
            <pc:docMk/>
            <pc:sldMk cId="1297211975" sldId="315"/>
            <ac:spMk id="5" creationId="{EB6DEE47-5E5D-4530-B99A-88F4758AFEF4}"/>
          </ac:spMkLst>
        </pc:spChg>
        <pc:spChg chg="mod">
          <ac:chgData name="Михаил Попов" userId="1ff28dec684c2c56" providerId="LiveId" clId="{4909491A-6686-4433-A17B-FCD3422892E2}" dt="2020-11-20T09:59:51.533" v="1600" actId="207"/>
          <ac:spMkLst>
            <pc:docMk/>
            <pc:sldMk cId="1297211975" sldId="315"/>
            <ac:spMk id="6" creationId="{F21F9F6C-9717-4094-A346-8BEEA370E8A5}"/>
          </ac:spMkLst>
        </pc:spChg>
        <pc:picChg chg="del">
          <ac:chgData name="Михаил Попов" userId="1ff28dec684c2c56" providerId="LiveId" clId="{4909491A-6686-4433-A17B-FCD3422892E2}" dt="2020-11-20T09:55:26.074" v="1227" actId="478"/>
          <ac:picMkLst>
            <pc:docMk/>
            <pc:sldMk cId="1297211975" sldId="315"/>
            <ac:picMk id="8" creationId="{8922103A-2A1D-4B62-8519-B6ED08846E38}"/>
          </ac:picMkLst>
        </pc:picChg>
      </pc:sldChg>
      <pc:sldChg chg="addSp delSp modSp add mod modAnim">
        <pc:chgData name="Михаил Попов" userId="1ff28dec684c2c56" providerId="LiveId" clId="{4909491A-6686-4433-A17B-FCD3422892E2}" dt="2020-11-20T10:25:04.104" v="2409" actId="207"/>
        <pc:sldMkLst>
          <pc:docMk/>
          <pc:sldMk cId="616810840" sldId="316"/>
        </pc:sldMkLst>
        <pc:spChg chg="mod">
          <ac:chgData name="Михаил Попов" userId="1ff28dec684c2c56" providerId="LiveId" clId="{4909491A-6686-4433-A17B-FCD3422892E2}" dt="2020-11-20T10:01:04.579" v="1628" actId="20577"/>
          <ac:spMkLst>
            <pc:docMk/>
            <pc:sldMk cId="616810840" sldId="316"/>
            <ac:spMk id="5" creationId="{A7496165-AAA7-47F8-ACEC-553156943405}"/>
          </ac:spMkLst>
        </pc:spChg>
        <pc:spChg chg="add mod">
          <ac:chgData name="Михаил Попов" userId="1ff28dec684c2c56" providerId="LiveId" clId="{4909491A-6686-4433-A17B-FCD3422892E2}" dt="2020-11-20T10:25:04.104" v="2409" actId="207"/>
          <ac:spMkLst>
            <pc:docMk/>
            <pc:sldMk cId="616810840" sldId="316"/>
            <ac:spMk id="6" creationId="{38B2E732-F453-4F2D-BEA5-1A2F3AC85D1D}"/>
          </ac:spMkLst>
        </pc:spChg>
        <pc:picChg chg="del">
          <ac:chgData name="Михаил Попов" userId="1ff28dec684c2c56" providerId="LiveId" clId="{4909491A-6686-4433-A17B-FCD3422892E2}" dt="2020-11-20T10:00:07.824" v="1603" actId="478"/>
          <ac:picMkLst>
            <pc:docMk/>
            <pc:sldMk cId="616810840" sldId="316"/>
            <ac:picMk id="2" creationId="{B908C8B7-3275-4F12-AF4D-810B2E0DE094}"/>
          </ac:picMkLst>
        </pc:picChg>
        <pc:picChg chg="del">
          <ac:chgData name="Михаил Попов" userId="1ff28dec684c2c56" providerId="LiveId" clId="{4909491A-6686-4433-A17B-FCD3422892E2}" dt="2020-11-20T10:00:07.256" v="1602" actId="478"/>
          <ac:picMkLst>
            <pc:docMk/>
            <pc:sldMk cId="616810840" sldId="316"/>
            <ac:picMk id="4" creationId="{4E6298E7-3833-49F4-8DCA-4F375B2427E3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851949621" sldId="316"/>
        </pc:sldMkLst>
      </pc:sldChg>
      <pc:sldChg chg="modSp add modAnim">
        <pc:chgData name="Михаил Попов" userId="1ff28dec684c2c56" providerId="LiveId" clId="{4909491A-6686-4433-A17B-FCD3422892E2}" dt="2020-11-20T11:08:55.859" v="2551" actId="400"/>
        <pc:sldMkLst>
          <pc:docMk/>
          <pc:sldMk cId="2771770956" sldId="317"/>
        </pc:sldMkLst>
        <pc:spChg chg="mod">
          <ac:chgData name="Михаил Попов" userId="1ff28dec684c2c56" providerId="LiveId" clId="{4909491A-6686-4433-A17B-FCD3422892E2}" dt="2020-11-20T11:08:55.859" v="2551" actId="400"/>
          <ac:spMkLst>
            <pc:docMk/>
            <pc:sldMk cId="2771770956" sldId="317"/>
            <ac:spMk id="6" creationId="{F21F9F6C-9717-4094-A346-8BEEA370E8A5}"/>
          </ac:spMkLst>
        </pc:sp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3846956443" sldId="317"/>
        </pc:sldMkLst>
      </pc:sldChg>
      <pc:sldChg chg="addSp delSp modSp new mod ord modAnim">
        <pc:chgData name="Михаил Попов" userId="1ff28dec684c2c56" providerId="LiveId" clId="{4909491A-6686-4433-A17B-FCD3422892E2}" dt="2020-11-20T16:33:34.477" v="4816"/>
        <pc:sldMkLst>
          <pc:docMk/>
          <pc:sldMk cId="1250681534" sldId="318"/>
        </pc:sldMkLst>
        <pc:spChg chg="del">
          <ac:chgData name="Михаил Попов" userId="1ff28dec684c2c56" providerId="LiveId" clId="{4909491A-6686-4433-A17B-FCD3422892E2}" dt="2020-11-20T11:13:01.645" v="2557" actId="478"/>
          <ac:spMkLst>
            <pc:docMk/>
            <pc:sldMk cId="1250681534" sldId="318"/>
            <ac:spMk id="2" creationId="{B08D4664-BA47-4CA5-929E-DA9074329A74}"/>
          </ac:spMkLst>
        </pc:spChg>
        <pc:spChg chg="del">
          <ac:chgData name="Михаил Попов" userId="1ff28dec684c2c56" providerId="LiveId" clId="{4909491A-6686-4433-A17B-FCD3422892E2}" dt="2020-11-20T12:39:21.962" v="3142" actId="478"/>
          <ac:spMkLst>
            <pc:docMk/>
            <pc:sldMk cId="1250681534" sldId="318"/>
            <ac:spMk id="3" creationId="{62CF8849-A7AE-4256-95C6-80E6B53892AD}"/>
          </ac:spMkLst>
        </pc:spChg>
        <pc:spChg chg="add mod">
          <ac:chgData name="Михаил Попов" userId="1ff28dec684c2c56" providerId="LiveId" clId="{4909491A-6686-4433-A17B-FCD3422892E2}" dt="2020-11-20T11:13:09.593" v="2576" actId="20577"/>
          <ac:spMkLst>
            <pc:docMk/>
            <pc:sldMk cId="1250681534" sldId="318"/>
            <ac:spMk id="4" creationId="{5F800848-3511-40F8-8F98-6EF1E271147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7" creationId="{5FEC3A45-4D4F-4F70-BF7D-E7BF92F7F32E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8" creationId="{A59E0DC1-2C8D-4650-AD0C-F628110258C5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9" creationId="{FA8D55E6-3304-4C53-9275-7423BFB28FD3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0" creationId="{0FA5C6A5-7A0B-48D5-8E61-E4FB108E99D4}"/>
          </ac:spMkLst>
        </pc:spChg>
        <pc:spChg chg="add mod">
          <ac:chgData name="Михаил Попов" userId="1ff28dec684c2c56" providerId="LiveId" clId="{4909491A-6686-4433-A17B-FCD3422892E2}" dt="2020-11-20T12:55:13.272" v="3275" actId="1076"/>
          <ac:spMkLst>
            <pc:docMk/>
            <pc:sldMk cId="1250681534" sldId="318"/>
            <ac:spMk id="11" creationId="{6EB9FA9C-3B8C-4208-9004-DADFAB61A7F9}"/>
          </ac:spMkLst>
        </pc:spChg>
        <pc:spChg chg="add mod">
          <ac:chgData name="Михаил Попов" userId="1ff28dec684c2c56" providerId="LiveId" clId="{4909491A-6686-4433-A17B-FCD3422892E2}" dt="2020-11-20T12:56:26.780" v="3300" actId="20577"/>
          <ac:spMkLst>
            <pc:docMk/>
            <pc:sldMk cId="1250681534" sldId="318"/>
            <ac:spMk id="13" creationId="{5BC4443B-D441-4310-BCE0-9122403337B6}"/>
          </ac:spMkLst>
        </pc:spChg>
        <pc:spChg chg="add mod">
          <ac:chgData name="Михаил Попов" userId="1ff28dec684c2c56" providerId="LiveId" clId="{4909491A-6686-4433-A17B-FCD3422892E2}" dt="2020-11-20T12:57:59.850" v="3333" actId="20577"/>
          <ac:spMkLst>
            <pc:docMk/>
            <pc:sldMk cId="1250681534" sldId="318"/>
            <ac:spMk id="14" creationId="{6D5035B7-BB67-4A9D-9374-A8CC273EE855}"/>
          </ac:spMkLst>
        </pc:spChg>
        <pc:spChg chg="add mod">
          <ac:chgData name="Михаил Попов" userId="1ff28dec684c2c56" providerId="LiveId" clId="{4909491A-6686-4433-A17B-FCD3422892E2}" dt="2020-11-20T12:59:35.481" v="3360" actId="20577"/>
          <ac:spMkLst>
            <pc:docMk/>
            <pc:sldMk cId="1250681534" sldId="318"/>
            <ac:spMk id="15" creationId="{045AB29F-7E89-40AC-AA16-D074190736F6}"/>
          </ac:spMkLst>
        </pc:spChg>
        <pc:spChg chg="add mod">
          <ac:chgData name="Михаил Попов" userId="1ff28dec684c2c56" providerId="LiveId" clId="{4909491A-6686-4433-A17B-FCD3422892E2}" dt="2020-11-20T14:04:50.810" v="4209" actId="20577"/>
          <ac:spMkLst>
            <pc:docMk/>
            <pc:sldMk cId="1250681534" sldId="318"/>
            <ac:spMk id="16" creationId="{B8F0DB26-0518-4D38-8490-F9EC5A0C49DB}"/>
          </ac:spMkLst>
        </pc:spChg>
        <pc:picChg chg="add mod">
          <ac:chgData name="Михаил Попов" userId="1ff28dec684c2c56" providerId="LiveId" clId="{4909491A-6686-4433-A17B-FCD3422892E2}" dt="2020-11-20T13:00:02.815" v="3378" actId="1035"/>
          <ac:picMkLst>
            <pc:docMk/>
            <pc:sldMk cId="1250681534" sldId="318"/>
            <ac:picMk id="6" creationId="{BC30968C-50DF-48AB-AACA-59940C20FBFB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999801122" sldId="318"/>
        </pc:sldMkLst>
      </pc:sldChg>
      <pc:sldChg chg="new del">
        <pc:chgData name="Михаил Попов" userId="1ff28dec684c2c56" providerId="LiveId" clId="{4909491A-6686-4433-A17B-FCD3422892E2}" dt="2020-11-20T13:06:50.725" v="3380" actId="47"/>
        <pc:sldMkLst>
          <pc:docMk/>
          <pc:sldMk cId="2688421623" sldId="319"/>
        </pc:sldMkLst>
      </pc:sldChg>
      <pc:sldChg chg="delSp modSp add mod delAnim modAnim">
        <pc:chgData name="Михаил Попов" userId="1ff28dec684c2c56" providerId="LiveId" clId="{4909491A-6686-4433-A17B-FCD3422892E2}" dt="2020-11-20T14:16:01.550" v="4255"/>
        <pc:sldMkLst>
          <pc:docMk/>
          <pc:sldMk cId="3981197011" sldId="319"/>
        </pc:sldMkLst>
        <pc:spChg chg="mod">
          <ac:chgData name="Михаил Попов" userId="1ff28dec684c2c56" providerId="LiveId" clId="{4909491A-6686-4433-A17B-FCD3422892E2}" dt="2020-11-20T13:19:17.732" v="3457" actId="14100"/>
          <ac:spMkLst>
            <pc:docMk/>
            <pc:sldMk cId="3981197011" sldId="319"/>
            <ac:spMk id="3" creationId="{646C2AA3-CB68-4ADB-B717-3EDFD22754BA}"/>
          </ac:spMkLst>
        </pc:spChg>
        <pc:spChg chg="mod">
          <ac:chgData name="Михаил Попов" userId="1ff28dec684c2c56" providerId="LiveId" clId="{4909491A-6686-4433-A17B-FCD3422892E2}" dt="2020-11-20T14:15:49.885" v="4254" actId="20577"/>
          <ac:spMkLst>
            <pc:docMk/>
            <pc:sldMk cId="3981197011" sldId="319"/>
            <ac:spMk id="5" creationId="{C1569B70-9587-4D94-AD6C-C9AE41F1969F}"/>
          </ac:spMkLst>
        </pc:spChg>
        <pc:picChg chg="del">
          <ac:chgData name="Михаил Попов" userId="1ff28dec684c2c56" providerId="LiveId" clId="{4909491A-6686-4433-A17B-FCD3422892E2}" dt="2020-11-20T13:07:04.434" v="3410" actId="478"/>
          <ac:picMkLst>
            <pc:docMk/>
            <pc:sldMk cId="3981197011" sldId="319"/>
            <ac:picMk id="6" creationId="{CD64FEE7-01BC-46CA-8EF9-D43572FFC1D1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591229152" sldId="320"/>
        </pc:sldMkLst>
      </pc:sldChg>
      <pc:sldChg chg="addSp delSp modSp add mod ord modAnim">
        <pc:chgData name="Михаил Попов" userId="1ff28dec684c2c56" providerId="LiveId" clId="{4909491A-6686-4433-A17B-FCD3422892E2}" dt="2020-11-20T15:38:28.634" v="4372"/>
        <pc:sldMkLst>
          <pc:docMk/>
          <pc:sldMk cId="3157001789" sldId="320"/>
        </pc:sldMkLst>
        <pc:spChg chg="mod">
          <ac:chgData name="Михаил Попов" userId="1ff28dec684c2c56" providerId="LiveId" clId="{4909491A-6686-4433-A17B-FCD3422892E2}" dt="2020-11-20T13:48:39.539" v="3985" actId="20577"/>
          <ac:spMkLst>
            <pc:docMk/>
            <pc:sldMk cId="3157001789" sldId="320"/>
            <ac:spMk id="3" creationId="{8DB7B00F-6824-4194-A49F-C1C6946EFDBC}"/>
          </ac:spMkLst>
        </pc:spChg>
        <pc:spChg chg="add mod">
          <ac:chgData name="Михаил Попов" userId="1ff28dec684c2c56" providerId="LiveId" clId="{4909491A-6686-4433-A17B-FCD3422892E2}" dt="2020-11-20T13:52:13.279" v="4173" actId="207"/>
          <ac:spMkLst>
            <pc:docMk/>
            <pc:sldMk cId="3157001789" sldId="320"/>
            <ac:spMk id="5" creationId="{E62D3E36-69DD-408B-8AE9-64A3BDDF1B35}"/>
          </ac:spMkLst>
        </pc:spChg>
        <pc:picChg chg="del">
          <ac:chgData name="Михаил Попов" userId="1ff28dec684c2c56" providerId="LiveId" clId="{4909491A-6686-4433-A17B-FCD3422892E2}" dt="2020-11-20T13:47:15.807" v="3963" actId="478"/>
          <ac:picMkLst>
            <pc:docMk/>
            <pc:sldMk cId="3157001789" sldId="320"/>
            <ac:picMk id="4" creationId="{0778F8C3-3904-434D-A902-EA42B4DB45D2}"/>
          </ac:picMkLst>
        </pc:picChg>
      </pc:sldChg>
      <pc:sldChg chg="addSp delSp modSp add mod ord delAnim modAnim">
        <pc:chgData name="Михаил Попов" userId="1ff28dec684c2c56" providerId="LiveId" clId="{4909491A-6686-4433-A17B-FCD3422892E2}" dt="2020-11-20T15:44:13.862" v="4720" actId="20577"/>
        <pc:sldMkLst>
          <pc:docMk/>
          <pc:sldMk cId="1467312145" sldId="321"/>
        </pc:sldMkLst>
        <pc:spChg chg="mod">
          <ac:chgData name="Михаил Попов" userId="1ff28dec684c2c56" providerId="LiveId" clId="{4909491A-6686-4433-A17B-FCD3422892E2}" dt="2020-11-20T15:38:16.206" v="4368" actId="20577"/>
          <ac:spMkLst>
            <pc:docMk/>
            <pc:sldMk cId="1467312145" sldId="321"/>
            <ac:spMk id="5" creationId="{AD8ECED4-1725-4855-A9F5-681E3434CCE9}"/>
          </ac:spMkLst>
        </pc:spChg>
        <pc:spChg chg="add mod">
          <ac:chgData name="Михаил Попов" userId="1ff28dec684c2c56" providerId="LiveId" clId="{4909491A-6686-4433-A17B-FCD3422892E2}" dt="2020-11-20T15:44:13.862" v="4720" actId="20577"/>
          <ac:spMkLst>
            <pc:docMk/>
            <pc:sldMk cId="1467312145" sldId="321"/>
            <ac:spMk id="6" creationId="{98937991-3AE1-4A78-880D-C5CF45C70725}"/>
          </ac:spMkLst>
        </pc:sp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2" creationId="{EA81506D-CDC4-4B8D-B4B2-E267F052A28B}"/>
          </ac:picMkLst>
        </pc:picChg>
        <pc:picChg chg="del">
          <ac:chgData name="Михаил Попов" userId="1ff28dec684c2c56" providerId="LiveId" clId="{4909491A-6686-4433-A17B-FCD3422892E2}" dt="2020-11-20T14:50:53.952" v="4337" actId="478"/>
          <ac:picMkLst>
            <pc:docMk/>
            <pc:sldMk cId="1467312145" sldId="321"/>
            <ac:picMk id="3" creationId="{98712D7F-6B8B-47A8-8463-5A659EFF26EB}"/>
          </ac:picMkLst>
        </pc:picChg>
        <pc:picChg chg="del">
          <ac:chgData name="Михаил Попов" userId="1ff28dec684c2c56" providerId="LiveId" clId="{4909491A-6686-4433-A17B-FCD3422892E2}" dt="2020-11-20T14:50:56.062" v="4338" actId="478"/>
          <ac:picMkLst>
            <pc:docMk/>
            <pc:sldMk cId="1467312145" sldId="321"/>
            <ac:picMk id="4" creationId="{32AF6813-19C9-4A62-8279-557A871B05AD}"/>
          </ac:picMkLst>
        </pc:picChg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452191243" sldId="321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930371065" sldId="322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1302488251" sldId="323"/>
        </pc:sldMkLst>
      </pc:sldChg>
      <pc:sldChg chg="add del">
        <pc:chgData name="Михаил Попов" userId="1ff28dec684c2c56" providerId="LiveId" clId="{4909491A-6686-4433-A17B-FCD3422892E2}" dt="2020-11-19T20:42:13.306" v="124" actId="47"/>
        <pc:sldMkLst>
          <pc:docMk/>
          <pc:sldMk cId="2121989755" sldId="324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53FF77BC-363D-497F-9ACB-99097350CEA7}"/>
    <pc:docChg chg="undo redo custSel addSld delSld modSld sldOrd">
      <pc:chgData name="Михаил Попов" userId="1ff28dec684c2c56" providerId="LiveId" clId="{53FF77BC-363D-497F-9ACB-99097350CEA7}" dt="2020-12-05T18:03:29.189" v="19727" actId="20577"/>
      <pc:docMkLst>
        <pc:docMk/>
      </pc:docMkLst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663841574" sldId="256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686676307" sldId="257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433470734" sldId="25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4053778821" sldId="259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955074683" sldId="260"/>
        </pc:sldMkLst>
      </pc:sldChg>
      <pc:sldChg chg="add del">
        <pc:chgData name="Михаил Попов" userId="1ff28dec684c2c56" providerId="LiveId" clId="{53FF77BC-363D-497F-9ACB-99097350CEA7}" dt="2020-12-02T23:00:19.216" v="17121"/>
        <pc:sldMkLst>
          <pc:docMk/>
          <pc:sldMk cId="1403298165" sldId="26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356266991" sldId="26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338882555" sldId="26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361350740" sldId="26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7234876" sldId="26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23714945" sldId="266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04109022" sldId="267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05124854" sldId="26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330916322" sldId="269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842255456" sldId="27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66028004" sldId="27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492153862" sldId="27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04863577" sldId="27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178173008" sldId="27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570865166" sldId="276"/>
        </pc:sldMkLst>
      </pc:sldChg>
      <pc:sldChg chg="add del">
        <pc:chgData name="Михаил Попов" userId="1ff28dec684c2c56" providerId="LiveId" clId="{53FF77BC-363D-497F-9ACB-99097350CEA7}" dt="2020-12-02T23:02:03.561" v="17123"/>
        <pc:sldMkLst>
          <pc:docMk/>
          <pc:sldMk cId="1394779097" sldId="281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847570627" sldId="28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09248631" sldId="289"/>
        </pc:sldMkLst>
      </pc:sldChg>
      <pc:sldChg chg="add del">
        <pc:chgData name="Михаил Попов" userId="1ff28dec684c2c56" providerId="LiveId" clId="{53FF77BC-363D-497F-9ACB-99097350CEA7}" dt="2020-12-02T23:01:35.448" v="17122"/>
        <pc:sldMkLst>
          <pc:docMk/>
          <pc:sldMk cId="2133049187" sldId="293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177944726" sldId="294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023151795" sldId="295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359959010" sldId="296"/>
        </pc:sldMkLst>
      </pc:sldChg>
      <pc:sldChg chg="modSp mod">
        <pc:chgData name="Михаил Попов" userId="1ff28dec684c2c56" providerId="LiveId" clId="{53FF77BC-363D-497F-9ACB-99097350CEA7}" dt="2020-12-01T15:26:28.515" v="35" actId="20577"/>
        <pc:sldMkLst>
          <pc:docMk/>
          <pc:sldMk cId="1796929494" sldId="312"/>
        </pc:sldMkLst>
        <pc:spChg chg="mod">
          <ac:chgData name="Михаил Попов" userId="1ff28dec684c2c56" providerId="LiveId" clId="{53FF77BC-363D-497F-9ACB-99097350CEA7}" dt="2020-12-01T15:26:28.515" v="35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3FF77BC-363D-497F-9ACB-99097350CEA7}" dt="2020-12-01T15:26:15.302" v="2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53FF77BC-363D-497F-9ACB-99097350CEA7}" dt="2020-12-04T10:41:52.734" v="18787" actId="20577"/>
        <pc:sldMkLst>
          <pc:docMk/>
          <pc:sldMk cId="1059343981" sldId="313"/>
        </pc:sldMkLst>
        <pc:spChg chg="mod">
          <ac:chgData name="Михаил Попов" userId="1ff28dec684c2c56" providerId="LiveId" clId="{53FF77BC-363D-497F-9ACB-99097350CEA7}" dt="2020-12-04T10:41:52.734" v="18787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delSp new del mod">
        <pc:chgData name="Михаил Попов" userId="1ff28dec684c2c56" providerId="LiveId" clId="{53FF77BC-363D-497F-9ACB-99097350CEA7}" dt="2020-12-02T12:31:02.804" v="2086" actId="47"/>
        <pc:sldMkLst>
          <pc:docMk/>
          <pc:sldMk cId="4029323559" sldId="314"/>
        </pc:sldMkLst>
        <pc:spChg chg="del">
          <ac:chgData name="Михаил Попов" userId="1ff28dec684c2c56" providerId="LiveId" clId="{53FF77BC-363D-497F-9ACB-99097350CEA7}" dt="2020-12-01T15:27:26.270" v="39" actId="478"/>
          <ac:spMkLst>
            <pc:docMk/>
            <pc:sldMk cId="4029323559" sldId="314"/>
            <ac:spMk id="2" creationId="{0ADA0459-CC00-4C30-8CF5-7995A8A5CE93}"/>
          </ac:spMkLst>
        </pc:spChg>
        <pc:spChg chg="del">
          <ac:chgData name="Михаил Попов" userId="1ff28dec684c2c56" providerId="LiveId" clId="{53FF77BC-363D-497F-9ACB-99097350CEA7}" dt="2020-12-01T15:27:25.318" v="38" actId="478"/>
          <ac:spMkLst>
            <pc:docMk/>
            <pc:sldMk cId="4029323559" sldId="314"/>
            <ac:spMk id="3" creationId="{3E13B1BC-395E-412B-BBC3-EB0F003FC268}"/>
          </ac:spMkLst>
        </pc:spChg>
        <pc:picChg chg="add">
          <ac:chgData name="Михаил Попов" userId="1ff28dec684c2c56" providerId="LiveId" clId="{53FF77BC-363D-497F-9ACB-99097350CEA7}" dt="2020-12-01T15:27:50.611" v="60" actId="22"/>
          <ac:picMkLst>
            <pc:docMk/>
            <pc:sldMk cId="4029323559" sldId="314"/>
            <ac:picMk id="5" creationId="{D2E5C7E3-1C67-4911-A68C-E93D91EBFF28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2T12:22:51.643" v="1424" actId="47"/>
        <pc:sldMkLst>
          <pc:docMk/>
          <pc:sldMk cId="3232627495" sldId="315"/>
        </pc:sldMkLst>
        <pc:picChg chg="add">
          <ac:chgData name="Михаил Попов" userId="1ff28dec684c2c56" providerId="LiveId" clId="{53FF77BC-363D-497F-9ACB-99097350CEA7}" dt="2020-12-01T15:28:09.187" v="61" actId="22"/>
          <ac:picMkLst>
            <pc:docMk/>
            <pc:sldMk cId="3232627495" sldId="315"/>
            <ac:picMk id="3" creationId="{45D3D2C3-09F6-4AEC-87E1-BD0BAD4C4124}"/>
          </ac:picMkLst>
        </pc:picChg>
        <pc:picChg chg="add del mod modCrop">
          <ac:chgData name="Михаил Попов" userId="1ff28dec684c2c56" providerId="LiveId" clId="{53FF77BC-363D-497F-9ACB-99097350CEA7}" dt="2020-12-02T08:06:34.064" v="367" actId="21"/>
          <ac:picMkLst>
            <pc:docMk/>
            <pc:sldMk cId="3232627495" sldId="315"/>
            <ac:picMk id="4" creationId="{D8043C3A-0C49-42FB-BA15-14E3A260B6E6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616810840" sldId="316"/>
        </pc:sldMkLst>
      </pc:sldChg>
      <pc:sldChg chg="addSp add del mod">
        <pc:chgData name="Михаил Попов" userId="1ff28dec684c2c56" providerId="LiveId" clId="{53FF77BC-363D-497F-9ACB-99097350CEA7}" dt="2020-12-02T12:22:46.164" v="1423" actId="47"/>
        <pc:sldMkLst>
          <pc:docMk/>
          <pc:sldMk cId="2639992797" sldId="316"/>
        </pc:sldMkLst>
        <pc:picChg chg="add">
          <ac:chgData name="Михаил Попов" userId="1ff28dec684c2c56" providerId="LiveId" clId="{53FF77BC-363D-497F-9ACB-99097350CEA7}" dt="2020-12-01T15:28:48.867" v="62" actId="22"/>
          <ac:picMkLst>
            <pc:docMk/>
            <pc:sldMk cId="2639992797" sldId="316"/>
            <ac:picMk id="3" creationId="{BC7E7DB8-797A-4FF9-8C5F-6AFC3DC76FC2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86418372" sldId="317"/>
        </pc:sldMkLst>
      </pc:sldChg>
      <pc:sldChg chg="addSp add del mod">
        <pc:chgData name="Михаил Попов" userId="1ff28dec684c2c56" providerId="LiveId" clId="{53FF77BC-363D-497F-9ACB-99097350CEA7}" dt="2020-12-02T12:22:36.832" v="1422" actId="47"/>
        <pc:sldMkLst>
          <pc:docMk/>
          <pc:sldMk cId="2983431532" sldId="317"/>
        </pc:sldMkLst>
        <pc:picChg chg="add">
          <ac:chgData name="Михаил Попов" userId="1ff28dec684c2c56" providerId="LiveId" clId="{53FF77BC-363D-497F-9ACB-99097350CEA7}" dt="2020-12-01T15:29:20.316" v="63" actId="22"/>
          <ac:picMkLst>
            <pc:docMk/>
            <pc:sldMk cId="2983431532" sldId="317"/>
            <ac:picMk id="3" creationId="{B68C4E3E-A408-4CDB-9197-57454D7D9841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979750767" sldId="318"/>
        </pc:sldMkLst>
      </pc:sldChg>
      <pc:sldChg chg="addSp add del mod">
        <pc:chgData name="Михаил Попов" userId="1ff28dec684c2c56" providerId="LiveId" clId="{53FF77BC-363D-497F-9ACB-99097350CEA7}" dt="2020-12-02T23:17:47.906" v="17759" actId="47"/>
        <pc:sldMkLst>
          <pc:docMk/>
          <pc:sldMk cId="1975435333" sldId="318"/>
        </pc:sldMkLst>
        <pc:picChg chg="add">
          <ac:chgData name="Михаил Попов" userId="1ff28dec684c2c56" providerId="LiveId" clId="{53FF77BC-363D-497F-9ACB-99097350CEA7}" dt="2020-12-01T15:29:44.324" v="64" actId="22"/>
          <ac:picMkLst>
            <pc:docMk/>
            <pc:sldMk cId="1975435333" sldId="318"/>
            <ac:picMk id="3" creationId="{E268DC15-E509-4A18-8B3F-37B758C874D0}"/>
          </ac:picMkLst>
        </pc:picChg>
      </pc:sldChg>
      <pc:sldChg chg="addSp add del mod">
        <pc:chgData name="Михаил Попов" userId="1ff28dec684c2c56" providerId="LiveId" clId="{53FF77BC-363D-497F-9ACB-99097350CEA7}" dt="2020-12-02T12:44:44.869" v="2910" actId="47"/>
        <pc:sldMkLst>
          <pc:docMk/>
          <pc:sldMk cId="1501188890" sldId="319"/>
        </pc:sldMkLst>
        <pc:picChg chg="add">
          <ac:chgData name="Михаил Попов" userId="1ff28dec684c2c56" providerId="LiveId" clId="{53FF77BC-363D-497F-9ACB-99097350CEA7}" dt="2020-12-01T15:30:20.291" v="65" actId="22"/>
          <ac:picMkLst>
            <pc:docMk/>
            <pc:sldMk cId="1501188890" sldId="319"/>
            <ac:picMk id="3" creationId="{055450FE-D161-418E-AC1A-29571AE11E03}"/>
          </ac:picMkLst>
        </pc:picChg>
      </pc:sldChg>
      <pc:sldChg chg="addSp add del mod ord">
        <pc:chgData name="Михаил Попов" userId="1ff28dec684c2c56" providerId="LiveId" clId="{53FF77BC-363D-497F-9ACB-99097350CEA7}" dt="2020-12-02T12:59:43.445" v="3661" actId="47"/>
        <pc:sldMkLst>
          <pc:docMk/>
          <pc:sldMk cId="187582084" sldId="320"/>
        </pc:sldMkLst>
        <pc:picChg chg="add">
          <ac:chgData name="Михаил Попов" userId="1ff28dec684c2c56" providerId="LiveId" clId="{53FF77BC-363D-497F-9ACB-99097350CEA7}" dt="2020-12-01T15:30:38.756" v="66" actId="22"/>
          <ac:picMkLst>
            <pc:docMk/>
            <pc:sldMk cId="187582084" sldId="320"/>
            <ac:picMk id="3" creationId="{BDF45548-81B4-4198-BF05-9F2A8112C4F2}"/>
          </ac:picMkLst>
        </pc:picChg>
      </pc:sldChg>
      <pc:sldChg chg="addSp add del mod">
        <pc:chgData name="Михаил Попов" userId="1ff28dec684c2c56" providerId="LiveId" clId="{53FF77BC-363D-497F-9ACB-99097350CEA7}" dt="2020-12-02T13:07:32.675" v="4087" actId="47"/>
        <pc:sldMkLst>
          <pc:docMk/>
          <pc:sldMk cId="3837026823" sldId="321"/>
        </pc:sldMkLst>
        <pc:picChg chg="add">
          <ac:chgData name="Михаил Попов" userId="1ff28dec684c2c56" providerId="LiveId" clId="{53FF77BC-363D-497F-9ACB-99097350CEA7}" dt="2020-12-01T15:31:00.395" v="67" actId="22"/>
          <ac:picMkLst>
            <pc:docMk/>
            <pc:sldMk cId="3837026823" sldId="321"/>
            <ac:picMk id="3" creationId="{D22E3895-CC08-4EC2-9CD2-BD53C68EFC8F}"/>
          </ac:picMkLst>
        </pc:picChg>
      </pc:sldChg>
      <pc:sldChg chg="addSp add del mod">
        <pc:chgData name="Михаил Попов" userId="1ff28dec684c2c56" providerId="LiveId" clId="{53FF77BC-363D-497F-9ACB-99097350CEA7}" dt="2020-12-02T22:45:13.589" v="16995" actId="47"/>
        <pc:sldMkLst>
          <pc:docMk/>
          <pc:sldMk cId="63562461" sldId="322"/>
        </pc:sldMkLst>
        <pc:picChg chg="add">
          <ac:chgData name="Михаил Попов" userId="1ff28dec684c2c56" providerId="LiveId" clId="{53FF77BC-363D-497F-9ACB-99097350CEA7}" dt="2020-12-01T15:31:27.515" v="68" actId="22"/>
          <ac:picMkLst>
            <pc:docMk/>
            <pc:sldMk cId="63562461" sldId="322"/>
            <ac:picMk id="3" creationId="{96E74856-FC28-4A44-A3B8-11091888E247}"/>
          </ac:picMkLst>
        </pc:picChg>
      </pc:sldChg>
      <pc:sldChg chg="addSp delSp add del mod">
        <pc:chgData name="Михаил Попов" userId="1ff28dec684c2c56" providerId="LiveId" clId="{53FF77BC-363D-497F-9ACB-99097350CEA7}" dt="2020-12-02T13:25:43.606" v="5143" actId="47"/>
        <pc:sldMkLst>
          <pc:docMk/>
          <pc:sldMk cId="3636696257" sldId="323"/>
        </pc:sldMkLst>
        <pc:picChg chg="add del">
          <ac:chgData name="Михаил Попов" userId="1ff28dec684c2c56" providerId="LiveId" clId="{53FF77BC-363D-497F-9ACB-99097350CEA7}" dt="2020-12-01T15:32:20.661" v="70" actId="478"/>
          <ac:picMkLst>
            <pc:docMk/>
            <pc:sldMk cId="3636696257" sldId="323"/>
            <ac:picMk id="3" creationId="{44C8A065-3AEE-4470-A044-464CBC3A1E15}"/>
          </ac:picMkLst>
        </pc:picChg>
        <pc:picChg chg="add">
          <ac:chgData name="Михаил Попов" userId="1ff28dec684c2c56" providerId="LiveId" clId="{53FF77BC-363D-497F-9ACB-99097350CEA7}" dt="2020-12-01T15:32:21.083" v="71" actId="22"/>
          <ac:picMkLst>
            <pc:docMk/>
            <pc:sldMk cId="3636696257" sldId="323"/>
            <ac:picMk id="5" creationId="{1195666F-66A6-48C4-96EA-FC8A89C0D27C}"/>
          </ac:picMkLst>
        </pc:picChg>
      </pc:sldChg>
      <pc:sldChg chg="addSp add del mod">
        <pc:chgData name="Михаил Попов" userId="1ff28dec684c2c56" providerId="LiveId" clId="{53FF77BC-363D-497F-9ACB-99097350CEA7}" dt="2020-12-02T13:32:08.112" v="5440" actId="47"/>
        <pc:sldMkLst>
          <pc:docMk/>
          <pc:sldMk cId="1251171940" sldId="324"/>
        </pc:sldMkLst>
        <pc:picChg chg="add">
          <ac:chgData name="Михаил Попов" userId="1ff28dec684c2c56" providerId="LiveId" clId="{53FF77BC-363D-497F-9ACB-99097350CEA7}" dt="2020-12-01T15:32:39.811" v="72" actId="22"/>
          <ac:picMkLst>
            <pc:docMk/>
            <pc:sldMk cId="1251171940" sldId="324"/>
            <ac:picMk id="3" creationId="{9E189E8E-9DD2-4852-B453-C929EB08758B}"/>
          </ac:picMkLst>
        </pc:picChg>
      </pc:sldChg>
      <pc:sldChg chg="addSp add del mod">
        <pc:chgData name="Михаил Попов" userId="1ff28dec684c2c56" providerId="LiveId" clId="{53FF77BC-363D-497F-9ACB-99097350CEA7}" dt="2020-12-02T13:41:16.995" v="6125" actId="47"/>
        <pc:sldMkLst>
          <pc:docMk/>
          <pc:sldMk cId="1931219050" sldId="325"/>
        </pc:sldMkLst>
        <pc:picChg chg="add">
          <ac:chgData name="Михаил Попов" userId="1ff28dec684c2c56" providerId="LiveId" clId="{53FF77BC-363D-497F-9ACB-99097350CEA7}" dt="2020-12-01T15:33:13.435" v="73" actId="22"/>
          <ac:picMkLst>
            <pc:docMk/>
            <pc:sldMk cId="1931219050" sldId="325"/>
            <ac:picMk id="3" creationId="{A9891734-163C-4970-B20F-0A9166360CE8}"/>
          </ac:picMkLst>
        </pc:picChg>
      </pc:sldChg>
      <pc:sldChg chg="addSp add del mod">
        <pc:chgData name="Михаил Попов" userId="1ff28dec684c2c56" providerId="LiveId" clId="{53FF77BC-363D-497F-9ACB-99097350CEA7}" dt="2020-12-02T13:47:00.419" v="6706" actId="47"/>
        <pc:sldMkLst>
          <pc:docMk/>
          <pc:sldMk cId="509481748" sldId="326"/>
        </pc:sldMkLst>
        <pc:picChg chg="add">
          <ac:chgData name="Михаил Попов" userId="1ff28dec684c2c56" providerId="LiveId" clId="{53FF77BC-363D-497F-9ACB-99097350CEA7}" dt="2020-12-01T15:33:33.691" v="74" actId="22"/>
          <ac:picMkLst>
            <pc:docMk/>
            <pc:sldMk cId="509481748" sldId="326"/>
            <ac:picMk id="3" creationId="{1D5A0D33-EB9B-4DE9-AE2F-E6D13DBBB127}"/>
          </ac:picMkLst>
        </pc:picChg>
      </pc:sldChg>
      <pc:sldChg chg="addSp add del mod">
        <pc:chgData name="Михаил Попов" userId="1ff28dec684c2c56" providerId="LiveId" clId="{53FF77BC-363D-497F-9ACB-99097350CEA7}" dt="2020-12-02T14:01:39.801" v="7401" actId="47"/>
        <pc:sldMkLst>
          <pc:docMk/>
          <pc:sldMk cId="3900956994" sldId="327"/>
        </pc:sldMkLst>
        <pc:picChg chg="add">
          <ac:chgData name="Михаил Попов" userId="1ff28dec684c2c56" providerId="LiveId" clId="{53FF77BC-363D-497F-9ACB-99097350CEA7}" dt="2020-12-01T15:34:18.450" v="75" actId="22"/>
          <ac:picMkLst>
            <pc:docMk/>
            <pc:sldMk cId="3900956994" sldId="327"/>
            <ac:picMk id="3" creationId="{2B922CC9-1ABA-4FE6-8105-C73BE5BF73B9}"/>
          </ac:picMkLst>
        </pc:picChg>
      </pc:sldChg>
      <pc:sldChg chg="addSp add del mod">
        <pc:chgData name="Михаил Попов" userId="1ff28dec684c2c56" providerId="LiveId" clId="{53FF77BC-363D-497F-9ACB-99097350CEA7}" dt="2020-12-02T16:02:01.605" v="7613" actId="47"/>
        <pc:sldMkLst>
          <pc:docMk/>
          <pc:sldMk cId="2205137768" sldId="328"/>
        </pc:sldMkLst>
        <pc:picChg chg="add">
          <ac:chgData name="Михаил Попов" userId="1ff28dec684c2c56" providerId="LiveId" clId="{53FF77BC-363D-497F-9ACB-99097350CEA7}" dt="2020-12-01T15:34:55.771" v="76" actId="22"/>
          <ac:picMkLst>
            <pc:docMk/>
            <pc:sldMk cId="2205137768" sldId="328"/>
            <ac:picMk id="3" creationId="{231E0BD0-5BE2-49BE-BC28-6F823D7DC221}"/>
          </ac:picMkLst>
        </pc:picChg>
      </pc:sldChg>
      <pc:sldChg chg="addSp add del mod">
        <pc:chgData name="Михаил Попов" userId="1ff28dec684c2c56" providerId="LiveId" clId="{53FF77BC-363D-497F-9ACB-99097350CEA7}" dt="2020-12-02T16:07:26.704" v="7745" actId="47"/>
        <pc:sldMkLst>
          <pc:docMk/>
          <pc:sldMk cId="1236928818" sldId="329"/>
        </pc:sldMkLst>
        <pc:picChg chg="add">
          <ac:chgData name="Михаил Попов" userId="1ff28dec684c2c56" providerId="LiveId" clId="{53FF77BC-363D-497F-9ACB-99097350CEA7}" dt="2020-12-01T15:35:16.899" v="77" actId="22"/>
          <ac:picMkLst>
            <pc:docMk/>
            <pc:sldMk cId="1236928818" sldId="329"/>
            <ac:picMk id="3" creationId="{465F5704-9DE8-4F6D-BE68-DA8B61BD2ED8}"/>
          </ac:picMkLst>
        </pc:picChg>
      </pc:sldChg>
      <pc:sldChg chg="addSp add del mod">
        <pc:chgData name="Михаил Попов" userId="1ff28dec684c2c56" providerId="LiveId" clId="{53FF77BC-363D-497F-9ACB-99097350CEA7}" dt="2020-12-02T16:21:52.584" v="8010" actId="47"/>
        <pc:sldMkLst>
          <pc:docMk/>
          <pc:sldMk cId="4026314547" sldId="330"/>
        </pc:sldMkLst>
        <pc:picChg chg="add">
          <ac:chgData name="Михаил Попов" userId="1ff28dec684c2c56" providerId="LiveId" clId="{53FF77BC-363D-497F-9ACB-99097350CEA7}" dt="2020-12-01T15:35:37.940" v="78" actId="22"/>
          <ac:picMkLst>
            <pc:docMk/>
            <pc:sldMk cId="4026314547" sldId="330"/>
            <ac:picMk id="3" creationId="{8418C962-AE30-4E84-AA7C-8295075A3C8D}"/>
          </ac:picMkLst>
        </pc:picChg>
      </pc:sldChg>
      <pc:sldChg chg="addSp add del mod">
        <pc:chgData name="Михаил Попов" userId="1ff28dec684c2c56" providerId="LiveId" clId="{53FF77BC-363D-497F-9ACB-99097350CEA7}" dt="2020-12-02T16:45:07.187" v="8829" actId="47"/>
        <pc:sldMkLst>
          <pc:docMk/>
          <pc:sldMk cId="3362296511" sldId="331"/>
        </pc:sldMkLst>
        <pc:picChg chg="add">
          <ac:chgData name="Михаил Попов" userId="1ff28dec684c2c56" providerId="LiveId" clId="{53FF77BC-363D-497F-9ACB-99097350CEA7}" dt="2020-12-01T15:36:29.604" v="79" actId="22"/>
          <ac:picMkLst>
            <pc:docMk/>
            <pc:sldMk cId="3362296511" sldId="331"/>
            <ac:picMk id="3" creationId="{0B9DDCF3-5701-4FC4-9112-E9D5319D25C1}"/>
          </ac:picMkLst>
        </pc:picChg>
      </pc:sldChg>
      <pc:sldChg chg="addSp add del mod">
        <pc:chgData name="Михаил Попов" userId="1ff28dec684c2c56" providerId="LiveId" clId="{53FF77BC-363D-497F-9ACB-99097350CEA7}" dt="2020-12-02T17:01:01.913" v="9816" actId="47"/>
        <pc:sldMkLst>
          <pc:docMk/>
          <pc:sldMk cId="2264112244" sldId="332"/>
        </pc:sldMkLst>
        <pc:picChg chg="add">
          <ac:chgData name="Михаил Попов" userId="1ff28dec684c2c56" providerId="LiveId" clId="{53FF77BC-363D-497F-9ACB-99097350CEA7}" dt="2020-12-01T15:37:18.452" v="80" actId="22"/>
          <ac:picMkLst>
            <pc:docMk/>
            <pc:sldMk cId="2264112244" sldId="332"/>
            <ac:picMk id="3" creationId="{0802DFD7-7251-4BE3-A95E-E1A09913A389}"/>
          </ac:picMkLst>
        </pc:picChg>
      </pc:sldChg>
      <pc:sldChg chg="addSp add del mod">
        <pc:chgData name="Михаил Попов" userId="1ff28dec684c2c56" providerId="LiveId" clId="{53FF77BC-363D-497F-9ACB-99097350CEA7}" dt="2020-12-02T17:09:08.401" v="10035" actId="47"/>
        <pc:sldMkLst>
          <pc:docMk/>
          <pc:sldMk cId="159773974" sldId="333"/>
        </pc:sldMkLst>
        <pc:picChg chg="add">
          <ac:chgData name="Михаил Попов" userId="1ff28dec684c2c56" providerId="LiveId" clId="{53FF77BC-363D-497F-9ACB-99097350CEA7}" dt="2020-12-01T15:37:46.795" v="89" actId="22"/>
          <ac:picMkLst>
            <pc:docMk/>
            <pc:sldMk cId="159773974" sldId="333"/>
            <ac:picMk id="3" creationId="{F37A46E4-1539-4EB3-AB55-0C70CAA88D8B}"/>
          </ac:picMkLst>
        </pc:picChg>
      </pc:sldChg>
      <pc:sldChg chg="addSp modSp add del mod">
        <pc:chgData name="Михаил Попов" userId="1ff28dec684c2c56" providerId="LiveId" clId="{53FF77BC-363D-497F-9ACB-99097350CEA7}" dt="2020-12-04T16:36:52.264" v="19701" actId="47"/>
        <pc:sldMkLst>
          <pc:docMk/>
          <pc:sldMk cId="3344396903" sldId="334"/>
        </pc:sldMkLst>
        <pc:spChg chg="add mod">
          <ac:chgData name="Михаил Попов" userId="1ff28dec684c2c56" providerId="LiveId" clId="{53FF77BC-363D-497F-9ACB-99097350CEA7}" dt="2020-12-02T22:12:17.353" v="15418" actId="20577"/>
          <ac:spMkLst>
            <pc:docMk/>
            <pc:sldMk cId="3344396903" sldId="334"/>
            <ac:spMk id="4" creationId="{77724288-6EB3-4AC0-AC2B-7E806915E832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5" creationId="{9A4D6881-68C6-4335-9665-3E9A8E75F25E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6" creationId="{BF8C1170-C999-4C8C-AF1F-9B2EC968397F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7" creationId="{571E8AA5-6505-480A-BBAB-739E8C12A741}"/>
          </ac:spMkLst>
        </pc:spChg>
        <pc:spChg chg="add mod">
          <ac:chgData name="Михаил Попов" userId="1ff28dec684c2c56" providerId="LiveId" clId="{53FF77BC-363D-497F-9ACB-99097350CEA7}" dt="2020-12-02T22:13:40.969" v="15435" actId="1076"/>
          <ac:spMkLst>
            <pc:docMk/>
            <pc:sldMk cId="3344396903" sldId="334"/>
            <ac:spMk id="8" creationId="{135B6C99-E378-41CA-8205-24C080749EC7}"/>
          </ac:spMkLst>
        </pc:spChg>
        <pc:picChg chg="add mod modCrop">
          <ac:chgData name="Михаил Попов" userId="1ff28dec684c2c56" providerId="LiveId" clId="{53FF77BC-363D-497F-9ACB-99097350CEA7}" dt="2020-12-02T22:13:31.629" v="15434" actId="732"/>
          <ac:picMkLst>
            <pc:docMk/>
            <pc:sldMk cId="3344396903" sldId="334"/>
            <ac:picMk id="3" creationId="{C0D0198B-58FC-4EFA-B960-2D315237200E}"/>
          </ac:picMkLst>
        </pc:picChg>
      </pc:sldChg>
      <pc:sldChg chg="addSp delSp add del mod">
        <pc:chgData name="Михаил Попов" userId="1ff28dec684c2c56" providerId="LiveId" clId="{53FF77BC-363D-497F-9ACB-99097350CEA7}" dt="2020-12-02T18:00:52.623" v="10513" actId="47"/>
        <pc:sldMkLst>
          <pc:docMk/>
          <pc:sldMk cId="1372288085" sldId="335"/>
        </pc:sldMkLst>
        <pc:picChg chg="add del">
          <ac:chgData name="Михаил Попов" userId="1ff28dec684c2c56" providerId="LiveId" clId="{53FF77BC-363D-497F-9ACB-99097350CEA7}" dt="2020-12-01T15:38:42.373" v="91" actId="478"/>
          <ac:picMkLst>
            <pc:docMk/>
            <pc:sldMk cId="1372288085" sldId="335"/>
            <ac:picMk id="3" creationId="{DDE77188-B0F4-4030-A922-D7EE4F642354}"/>
          </ac:picMkLst>
        </pc:picChg>
        <pc:picChg chg="add">
          <ac:chgData name="Михаил Попов" userId="1ff28dec684c2c56" providerId="LiveId" clId="{53FF77BC-363D-497F-9ACB-99097350CEA7}" dt="2020-12-01T15:38:42.690" v="92" actId="22"/>
          <ac:picMkLst>
            <pc:docMk/>
            <pc:sldMk cId="1372288085" sldId="335"/>
            <ac:picMk id="5" creationId="{9E9E052A-5ABC-43E1-B96E-81BC24689C8B}"/>
          </ac:picMkLst>
        </pc:picChg>
      </pc:sldChg>
      <pc:sldChg chg="addSp add del mod">
        <pc:chgData name="Михаил Попов" userId="1ff28dec684c2c56" providerId="LiveId" clId="{53FF77BC-363D-497F-9ACB-99097350CEA7}" dt="2020-12-02T18:18:51.095" v="11041" actId="47"/>
        <pc:sldMkLst>
          <pc:docMk/>
          <pc:sldMk cId="4059493012" sldId="336"/>
        </pc:sldMkLst>
        <pc:picChg chg="add">
          <ac:chgData name="Михаил Попов" userId="1ff28dec684c2c56" providerId="LiveId" clId="{53FF77BC-363D-497F-9ACB-99097350CEA7}" dt="2020-12-01T15:39:01.548" v="93" actId="22"/>
          <ac:picMkLst>
            <pc:docMk/>
            <pc:sldMk cId="4059493012" sldId="336"/>
            <ac:picMk id="3" creationId="{EDA4C64F-4690-4785-AA48-95C993D55641}"/>
          </ac:picMkLst>
        </pc:picChg>
      </pc:sldChg>
      <pc:sldChg chg="addSp add del mod">
        <pc:chgData name="Михаил Попов" userId="1ff28dec684c2c56" providerId="LiveId" clId="{53FF77BC-363D-497F-9ACB-99097350CEA7}" dt="2020-12-02T18:22:55.813" v="11262" actId="47"/>
        <pc:sldMkLst>
          <pc:docMk/>
          <pc:sldMk cId="4160582299" sldId="337"/>
        </pc:sldMkLst>
        <pc:picChg chg="add">
          <ac:chgData name="Михаил Попов" userId="1ff28dec684c2c56" providerId="LiveId" clId="{53FF77BC-363D-497F-9ACB-99097350CEA7}" dt="2020-12-01T15:39:55.235" v="94" actId="22"/>
          <ac:picMkLst>
            <pc:docMk/>
            <pc:sldMk cId="4160582299" sldId="337"/>
            <ac:picMk id="3" creationId="{28056A1B-3C22-4218-9FBA-8BA2706C23B8}"/>
          </ac:picMkLst>
        </pc:picChg>
      </pc:sldChg>
      <pc:sldChg chg="addSp delSp add del mod">
        <pc:chgData name="Михаил Попов" userId="1ff28dec684c2c56" providerId="LiveId" clId="{53FF77BC-363D-497F-9ACB-99097350CEA7}" dt="2020-12-02T18:23:28.263" v="11265" actId="47"/>
        <pc:sldMkLst>
          <pc:docMk/>
          <pc:sldMk cId="3067414340" sldId="338"/>
        </pc:sldMkLst>
        <pc:picChg chg="add del">
          <ac:chgData name="Михаил Попов" userId="1ff28dec684c2c56" providerId="LiveId" clId="{53FF77BC-363D-497F-9ACB-99097350CEA7}" dt="2020-12-02T18:23:25.585" v="11264" actId="478"/>
          <ac:picMkLst>
            <pc:docMk/>
            <pc:sldMk cId="3067414340" sldId="338"/>
            <ac:picMk id="3" creationId="{9A91E7CF-49E9-407F-9FC3-0D9E060C39F1}"/>
          </ac:picMkLst>
        </pc:picChg>
      </pc:sldChg>
      <pc:sldChg chg="addSp add del mod">
        <pc:chgData name="Михаил Попов" userId="1ff28dec684c2c56" providerId="LiveId" clId="{53FF77BC-363D-497F-9ACB-99097350CEA7}" dt="2020-12-02T19:10:01.756" v="12074" actId="47"/>
        <pc:sldMkLst>
          <pc:docMk/>
          <pc:sldMk cId="4060507241" sldId="339"/>
        </pc:sldMkLst>
        <pc:picChg chg="add">
          <ac:chgData name="Михаил Попов" userId="1ff28dec684c2c56" providerId="LiveId" clId="{53FF77BC-363D-497F-9ACB-99097350CEA7}" dt="2020-12-01T15:41:06.947" v="102" actId="22"/>
          <ac:picMkLst>
            <pc:docMk/>
            <pc:sldMk cId="4060507241" sldId="339"/>
            <ac:picMk id="3" creationId="{2C506A11-A586-430C-8BAE-60B1194AB5F7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6:17:29.189" v="19601"/>
        <pc:sldMkLst>
          <pc:docMk/>
          <pc:sldMk cId="3829953671" sldId="340"/>
        </pc:sldMkLst>
        <pc:spChg chg="add mod">
          <ac:chgData name="Михаил Попов" userId="1ff28dec684c2c56" providerId="LiveId" clId="{53FF77BC-363D-497F-9ACB-99097350CEA7}" dt="2020-12-02T21:41:17.605" v="14443" actId="20577"/>
          <ac:spMkLst>
            <pc:docMk/>
            <pc:sldMk cId="3829953671" sldId="340"/>
            <ac:spMk id="4" creationId="{B858C342-18A7-4BC1-8EC0-4D417AB80768}"/>
          </ac:spMkLst>
        </pc:spChg>
        <pc:spChg chg="add mod">
          <ac:chgData name="Михаил Попов" userId="1ff28dec684c2c56" providerId="LiveId" clId="{53FF77BC-363D-497F-9ACB-99097350CEA7}" dt="2020-12-02T21:45:32.684" v="14472" actId="1076"/>
          <ac:spMkLst>
            <pc:docMk/>
            <pc:sldMk cId="3829953671" sldId="340"/>
            <ac:spMk id="5" creationId="{FA409D86-9F77-4ECA-9A3B-B2D98D24125B}"/>
          </ac:spMkLst>
        </pc:spChg>
        <pc:spChg chg="add mod">
          <ac:chgData name="Михаил Попов" userId="1ff28dec684c2c56" providerId="LiveId" clId="{53FF77BC-363D-497F-9ACB-99097350CEA7}" dt="2020-12-02T21:45:37.180" v="14473" actId="1076"/>
          <ac:spMkLst>
            <pc:docMk/>
            <pc:sldMk cId="3829953671" sldId="340"/>
            <ac:spMk id="6" creationId="{995DD37F-3607-4306-91A6-B5F07D1A5C1C}"/>
          </ac:spMkLst>
        </pc:spChg>
        <pc:spChg chg="add mod">
          <ac:chgData name="Михаил Попов" userId="1ff28dec684c2c56" providerId="LiveId" clId="{53FF77BC-363D-497F-9ACB-99097350CEA7}" dt="2020-12-02T21:45:41.368" v="14474" actId="1076"/>
          <ac:spMkLst>
            <pc:docMk/>
            <pc:sldMk cId="3829953671" sldId="340"/>
            <ac:spMk id="7" creationId="{C7CA1F2B-E271-4F71-B3D3-A2E62B616219}"/>
          </ac:spMkLst>
        </pc:spChg>
        <pc:spChg chg="add mod">
          <ac:chgData name="Михаил Попов" userId="1ff28dec684c2c56" providerId="LiveId" clId="{53FF77BC-363D-497F-9ACB-99097350CEA7}" dt="2020-12-02T21:45:45.248" v="14475" actId="1076"/>
          <ac:spMkLst>
            <pc:docMk/>
            <pc:sldMk cId="3829953671" sldId="340"/>
            <ac:spMk id="8" creationId="{4971653B-177E-4031-AEC6-03BE8A0284A4}"/>
          </ac:spMkLst>
        </pc:spChg>
        <pc:spChg chg="add mod">
          <ac:chgData name="Михаил Попов" userId="1ff28dec684c2c56" providerId="LiveId" clId="{53FF77BC-363D-497F-9ACB-99097350CEA7}" dt="2020-12-02T21:47:00.296" v="14496" actId="14100"/>
          <ac:spMkLst>
            <pc:docMk/>
            <pc:sldMk cId="3829953671" sldId="340"/>
            <ac:spMk id="9" creationId="{E4D91015-CF50-4C28-8794-C3609919E2EF}"/>
          </ac:spMkLst>
        </pc:spChg>
        <pc:spChg chg="add mod">
          <ac:chgData name="Михаил Попов" userId="1ff28dec684c2c56" providerId="LiveId" clId="{53FF77BC-363D-497F-9ACB-99097350CEA7}" dt="2020-12-02T21:48:26.633" v="14610" actId="20577"/>
          <ac:spMkLst>
            <pc:docMk/>
            <pc:sldMk cId="3829953671" sldId="340"/>
            <ac:spMk id="10" creationId="{B776B96F-1767-484F-93CF-F254BA48F926}"/>
          </ac:spMkLst>
        </pc:spChg>
        <pc:spChg chg="add mod">
          <ac:chgData name="Михаил Попов" userId="1ff28dec684c2c56" providerId="LiveId" clId="{53FF77BC-363D-497F-9ACB-99097350CEA7}" dt="2020-12-04T16:09:21.780" v="19543" actId="207"/>
          <ac:spMkLst>
            <pc:docMk/>
            <pc:sldMk cId="3829953671" sldId="340"/>
            <ac:spMk id="12" creationId="{1C789E5B-835A-4166-B90A-8119639E8109}"/>
          </ac:spMkLst>
        </pc:spChg>
        <pc:spChg chg="add mod">
          <ac:chgData name="Михаил Попов" userId="1ff28dec684c2c56" providerId="LiveId" clId="{53FF77BC-363D-497F-9ACB-99097350CEA7}" dt="2020-12-04T16:10:01.259" v="19560" actId="20577"/>
          <ac:spMkLst>
            <pc:docMk/>
            <pc:sldMk cId="3829953671" sldId="340"/>
            <ac:spMk id="13" creationId="{2F31E852-7176-4C27-B6A3-DAB843175D59}"/>
          </ac:spMkLst>
        </pc:spChg>
        <pc:spChg chg="add mod">
          <ac:chgData name="Михаил Попов" userId="1ff28dec684c2c56" providerId="LiveId" clId="{53FF77BC-363D-497F-9ACB-99097350CEA7}" dt="2020-12-04T16:10:46.656" v="19566" actId="1076"/>
          <ac:spMkLst>
            <pc:docMk/>
            <pc:sldMk cId="3829953671" sldId="340"/>
            <ac:spMk id="14" creationId="{4B514F12-7884-4161-A949-47E14B583408}"/>
          </ac:spMkLst>
        </pc:spChg>
        <pc:spChg chg="add mod">
          <ac:chgData name="Михаил Попов" userId="1ff28dec684c2c56" providerId="LiveId" clId="{53FF77BC-363D-497F-9ACB-99097350CEA7}" dt="2020-12-04T16:11:06.527" v="19570" actId="1036"/>
          <ac:spMkLst>
            <pc:docMk/>
            <pc:sldMk cId="3829953671" sldId="340"/>
            <ac:spMk id="15" creationId="{82825C41-610A-464D-A89E-F381C4FCDCC3}"/>
          </ac:spMkLst>
        </pc:spChg>
        <pc:spChg chg="add mod">
          <ac:chgData name="Михаил Попов" userId="1ff28dec684c2c56" providerId="LiveId" clId="{53FF77BC-363D-497F-9ACB-99097350CEA7}" dt="2020-12-04T16:12:50.166" v="19580" actId="1076"/>
          <ac:spMkLst>
            <pc:docMk/>
            <pc:sldMk cId="3829953671" sldId="340"/>
            <ac:spMk id="16" creationId="{9BD1AED3-8108-4EAA-BFF3-B6C03E1FFE89}"/>
          </ac:spMkLst>
        </pc:spChg>
        <pc:spChg chg="add mod">
          <ac:chgData name="Михаил Попов" userId="1ff28dec684c2c56" providerId="LiveId" clId="{53FF77BC-363D-497F-9ACB-99097350CEA7}" dt="2020-12-04T16:13:54.509" v="19588" actId="1076"/>
          <ac:spMkLst>
            <pc:docMk/>
            <pc:sldMk cId="3829953671" sldId="340"/>
            <ac:spMk id="17" creationId="{FBF2930E-81EF-414F-A321-3894235B52F6}"/>
          </ac:spMkLst>
        </pc:spChg>
        <pc:spChg chg="add mod">
          <ac:chgData name="Михаил Попов" userId="1ff28dec684c2c56" providerId="LiveId" clId="{53FF77BC-363D-497F-9ACB-99097350CEA7}" dt="2020-12-04T16:15:52.854" v="19599" actId="1076"/>
          <ac:spMkLst>
            <pc:docMk/>
            <pc:sldMk cId="3829953671" sldId="340"/>
            <ac:spMk id="18" creationId="{C099245B-0C43-460D-8ED0-BA34DA90B18F}"/>
          </ac:spMkLst>
        </pc:spChg>
        <pc:picChg chg="add del mod modCrop">
          <ac:chgData name="Михаил Попов" userId="1ff28dec684c2c56" providerId="LiveId" clId="{53FF77BC-363D-497F-9ACB-99097350CEA7}" dt="2020-12-04T16:08:05.191" v="19513" actId="478"/>
          <ac:picMkLst>
            <pc:docMk/>
            <pc:sldMk cId="3829953671" sldId="340"/>
            <ac:picMk id="3" creationId="{58A99EF6-D723-43B7-AE94-65215F82AE17}"/>
          </ac:picMkLst>
        </pc:picChg>
        <pc:picChg chg="add mod">
          <ac:chgData name="Михаил Попов" userId="1ff28dec684c2c56" providerId="LiveId" clId="{53FF77BC-363D-497F-9ACB-99097350CEA7}" dt="2020-12-04T16:08:21.448" v="19518"/>
          <ac:picMkLst>
            <pc:docMk/>
            <pc:sldMk cId="3829953671" sldId="340"/>
            <ac:picMk id="11" creationId="{D4782C48-DC17-46B3-ACBC-D3D36AA70676}"/>
          </ac:picMkLst>
        </pc:picChg>
      </pc:sldChg>
      <pc:sldChg chg="addSp add del mod">
        <pc:chgData name="Михаил Попов" userId="1ff28dec684c2c56" providerId="LiveId" clId="{53FF77BC-363D-497F-9ACB-99097350CEA7}" dt="2020-12-02T22:02:24.278" v="15090" actId="47"/>
        <pc:sldMkLst>
          <pc:docMk/>
          <pc:sldMk cId="2841882671" sldId="341"/>
        </pc:sldMkLst>
        <pc:picChg chg="add">
          <ac:chgData name="Михаил Попов" userId="1ff28dec684c2c56" providerId="LiveId" clId="{53FF77BC-363D-497F-9ACB-99097350CEA7}" dt="2020-12-01T15:45:16.179" v="110" actId="22"/>
          <ac:picMkLst>
            <pc:docMk/>
            <pc:sldMk cId="2841882671" sldId="341"/>
            <ac:picMk id="3" creationId="{F61C80C3-220B-440E-92E3-5B9D1215AE36}"/>
          </ac:picMkLst>
        </pc:picChg>
      </pc:sldChg>
      <pc:sldChg chg="addSp add del mod">
        <pc:chgData name="Михаил Попов" userId="1ff28dec684c2c56" providerId="LiveId" clId="{53FF77BC-363D-497F-9ACB-99097350CEA7}" dt="2020-12-02T22:08:38.876" v="15409" actId="47"/>
        <pc:sldMkLst>
          <pc:docMk/>
          <pc:sldMk cId="4133646118" sldId="342"/>
        </pc:sldMkLst>
        <pc:picChg chg="add">
          <ac:chgData name="Михаил Попов" userId="1ff28dec684c2c56" providerId="LiveId" clId="{53FF77BC-363D-497F-9ACB-99097350CEA7}" dt="2020-12-01T15:45:48.635" v="111" actId="22"/>
          <ac:picMkLst>
            <pc:docMk/>
            <pc:sldMk cId="4133646118" sldId="342"/>
            <ac:picMk id="3" creationId="{0EB06376-4DFC-481F-8B0E-23ECEB5664DA}"/>
          </ac:picMkLst>
        </pc:picChg>
      </pc:sldChg>
      <pc:sldChg chg="addSp add del mod">
        <pc:chgData name="Михаил Попов" userId="1ff28dec684c2c56" providerId="LiveId" clId="{53FF77BC-363D-497F-9ACB-99097350CEA7}" dt="2020-12-02T19:54:23.620" v="12462" actId="47"/>
        <pc:sldMkLst>
          <pc:docMk/>
          <pc:sldMk cId="245134807" sldId="343"/>
        </pc:sldMkLst>
        <pc:picChg chg="add">
          <ac:chgData name="Михаил Попов" userId="1ff28dec684c2c56" providerId="LiveId" clId="{53FF77BC-363D-497F-9ACB-99097350CEA7}" dt="2020-12-01T15:41:33.730" v="103" actId="22"/>
          <ac:picMkLst>
            <pc:docMk/>
            <pc:sldMk cId="245134807" sldId="343"/>
            <ac:picMk id="3" creationId="{AF8CCC20-52DC-431E-A6DF-BE20ED258F4A}"/>
          </ac:picMkLst>
        </pc:picChg>
      </pc:sldChg>
      <pc:sldChg chg="addSp add del mod">
        <pc:chgData name="Михаил Попов" userId="1ff28dec684c2c56" providerId="LiveId" clId="{53FF77BC-363D-497F-9ACB-99097350CEA7}" dt="2020-12-02T20:23:01.073" v="12880" actId="47"/>
        <pc:sldMkLst>
          <pc:docMk/>
          <pc:sldMk cId="237455919" sldId="344"/>
        </pc:sldMkLst>
        <pc:picChg chg="add">
          <ac:chgData name="Михаил Попов" userId="1ff28dec684c2c56" providerId="LiveId" clId="{53FF77BC-363D-497F-9ACB-99097350CEA7}" dt="2020-12-01T15:42:01.442" v="104" actId="22"/>
          <ac:picMkLst>
            <pc:docMk/>
            <pc:sldMk cId="237455919" sldId="344"/>
            <ac:picMk id="3" creationId="{55B11B5D-D49B-4F2C-9EA1-E3447108C0B9}"/>
          </ac:picMkLst>
        </pc:picChg>
      </pc:sldChg>
      <pc:sldChg chg="addSp add del mod">
        <pc:chgData name="Михаил Попов" userId="1ff28dec684c2c56" providerId="LiveId" clId="{53FF77BC-363D-497F-9ACB-99097350CEA7}" dt="2020-12-02T20:46:41.459" v="13835" actId="47"/>
        <pc:sldMkLst>
          <pc:docMk/>
          <pc:sldMk cId="4252594143" sldId="345"/>
        </pc:sldMkLst>
        <pc:picChg chg="add">
          <ac:chgData name="Михаил Попов" userId="1ff28dec684c2c56" providerId="LiveId" clId="{53FF77BC-363D-497F-9ACB-99097350CEA7}" dt="2020-12-01T15:42:21.747" v="105" actId="22"/>
          <ac:picMkLst>
            <pc:docMk/>
            <pc:sldMk cId="4252594143" sldId="345"/>
            <ac:picMk id="3" creationId="{96520490-2BB8-43DB-8120-C015F176F641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2T20:58:14.750" v="13930" actId="47"/>
        <pc:sldMkLst>
          <pc:docMk/>
          <pc:sldMk cId="4068784069" sldId="346"/>
        </pc:sldMkLst>
        <pc:picChg chg="add">
          <ac:chgData name="Михаил Попов" userId="1ff28dec684c2c56" providerId="LiveId" clId="{53FF77BC-363D-497F-9ACB-99097350CEA7}" dt="2020-12-01T15:43:23.971" v="106" actId="22"/>
          <ac:picMkLst>
            <pc:docMk/>
            <pc:sldMk cId="4068784069" sldId="346"/>
            <ac:picMk id="3" creationId="{1EA93255-D700-4FA7-8922-D086B377AB9D}"/>
          </ac:picMkLst>
        </pc:picChg>
        <pc:picChg chg="add del mod">
          <ac:chgData name="Михаил Попов" userId="1ff28dec684c2c56" providerId="LiveId" clId="{53FF77BC-363D-497F-9ACB-99097350CEA7}" dt="2020-12-02T20:51:26.691" v="13837"/>
          <ac:picMkLst>
            <pc:docMk/>
            <pc:sldMk cId="4068784069" sldId="346"/>
            <ac:picMk id="4" creationId="{48E31560-6678-4804-9E80-74AAD5309965}"/>
          </ac:picMkLst>
        </pc:picChg>
      </pc:sldChg>
      <pc:sldChg chg="addSp add del mod">
        <pc:chgData name="Михаил Попов" userId="1ff28dec684c2c56" providerId="LiveId" clId="{53FF77BC-363D-497F-9ACB-99097350CEA7}" dt="2020-12-02T21:21:10.384" v="14372" actId="47"/>
        <pc:sldMkLst>
          <pc:docMk/>
          <pc:sldMk cId="2757715196" sldId="347"/>
        </pc:sldMkLst>
        <pc:picChg chg="add">
          <ac:chgData name="Михаил Попов" userId="1ff28dec684c2c56" providerId="LiveId" clId="{53FF77BC-363D-497F-9ACB-99097350CEA7}" dt="2020-12-01T15:43:47.819" v="107" actId="22"/>
          <ac:picMkLst>
            <pc:docMk/>
            <pc:sldMk cId="2757715196" sldId="347"/>
            <ac:picMk id="3" creationId="{C64DFAA9-F4C4-496C-8ACC-6435FF2AC35E}"/>
          </ac:picMkLst>
        </pc:picChg>
      </pc:sldChg>
      <pc:sldChg chg="addSp delSp modSp add mod">
        <pc:chgData name="Михаил Попов" userId="1ff28dec684c2c56" providerId="LiveId" clId="{53FF77BC-363D-497F-9ACB-99097350CEA7}" dt="2020-12-04T16:02:44.506" v="19512" actId="1076"/>
        <pc:sldMkLst>
          <pc:docMk/>
          <pc:sldMk cId="3210285924" sldId="348"/>
        </pc:sldMkLst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2" creationId="{1F00DB99-8024-414A-AC1D-1D94729907FB}"/>
          </ac:spMkLst>
        </pc:spChg>
        <pc:spChg chg="add mod">
          <ac:chgData name="Михаил Попов" userId="1ff28dec684c2c56" providerId="LiveId" clId="{53FF77BC-363D-497F-9ACB-99097350CEA7}" dt="2020-12-02T21:22:51.603" v="14430" actId="20577"/>
          <ac:spMkLst>
            <pc:docMk/>
            <pc:sldMk cId="3210285924" sldId="348"/>
            <ac:spMk id="4" creationId="{9B1A538F-666E-451D-870E-9CE7C6E880C6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5" creationId="{739D0223-D7AD-4C1E-9ABB-A49894647CF1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6" creationId="{D74A6A02-FDB0-4024-AFC1-E96557601B3F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7" creationId="{15C58160-6224-4440-AEB6-98C67B09068E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8" creationId="{AC8FAA84-F65F-4FCF-ACC5-6622AA71482E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9" creationId="{CCE1F971-0D96-4710-B46A-69995354115C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0" creationId="{E5C37845-9D46-49C5-9C96-DEAD5E12C075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1" creationId="{F69E221B-1C1D-4AEC-83DD-3B30A70059D5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2" creationId="{D8537E75-698D-4ECF-B9FE-4990DECC159B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3" creationId="{125523A1-0DC5-4B84-A847-ACD2B5237FCD}"/>
          </ac:spMkLst>
        </pc:spChg>
        <pc:spChg chg="add mod">
          <ac:chgData name="Михаил Попов" userId="1ff28dec684c2c56" providerId="LiveId" clId="{53FF77BC-363D-497F-9ACB-99097350CEA7}" dt="2020-12-04T16:02:35.661" v="19509" actId="1076"/>
          <ac:spMkLst>
            <pc:docMk/>
            <pc:sldMk cId="3210285924" sldId="348"/>
            <ac:spMk id="14" creationId="{9F0E0182-8CEA-43D5-8AC7-B332C8B0E9C0}"/>
          </ac:spMkLst>
        </pc:spChg>
        <pc:spChg chg="add mod">
          <ac:chgData name="Михаил Попов" userId="1ff28dec684c2c56" providerId="LiveId" clId="{53FF77BC-363D-497F-9ACB-99097350CEA7}" dt="2020-12-04T16:02:44.506" v="19512" actId="1076"/>
          <ac:spMkLst>
            <pc:docMk/>
            <pc:sldMk cId="3210285924" sldId="348"/>
            <ac:spMk id="16" creationId="{89012DC4-6E1E-4037-A27B-1CF01122A65D}"/>
          </ac:spMkLst>
        </pc:spChg>
        <pc:graphicFrameChg chg="add mod modGraphic">
          <ac:chgData name="Михаил Попов" userId="1ff28dec684c2c56" providerId="LiveId" clId="{53FF77BC-363D-497F-9ACB-99097350CEA7}" dt="2020-12-04T16:02:40.561" v="19511" actId="1076"/>
          <ac:graphicFrameMkLst>
            <pc:docMk/>
            <pc:sldMk cId="3210285924" sldId="348"/>
            <ac:graphicFrameMk id="15" creationId="{DB76D6CD-099B-4246-8F64-340354AF93A5}"/>
          </ac:graphicFrameMkLst>
        </pc:graphicFrameChg>
        <pc:picChg chg="add del mod modCrop">
          <ac:chgData name="Михаил Попов" userId="1ff28dec684c2c56" providerId="LiveId" clId="{53FF77BC-363D-497F-9ACB-99097350CEA7}" dt="2020-12-04T16:02:29.967" v="19508" actId="478"/>
          <ac:picMkLst>
            <pc:docMk/>
            <pc:sldMk cId="3210285924" sldId="348"/>
            <ac:picMk id="3" creationId="{1AE8D0EF-5BB5-4C3F-A872-06BD3CA5C2E0}"/>
          </ac:picMkLst>
        </pc:picChg>
      </pc:sldChg>
      <pc:sldChg chg="addSp delSp add del mod">
        <pc:chgData name="Михаил Попов" userId="1ff28dec684c2c56" providerId="LiveId" clId="{53FF77BC-363D-497F-9ACB-99097350CEA7}" dt="2020-12-02T22:18:29.435" v="15763" actId="47"/>
        <pc:sldMkLst>
          <pc:docMk/>
          <pc:sldMk cId="297995950" sldId="349"/>
        </pc:sldMkLst>
        <pc:picChg chg="del">
          <ac:chgData name="Михаил Попов" userId="1ff28dec684c2c56" providerId="LiveId" clId="{53FF77BC-363D-497F-9ACB-99097350CEA7}" dt="2020-12-01T15:46:20.727" v="114" actId="478"/>
          <ac:picMkLst>
            <pc:docMk/>
            <pc:sldMk cId="297995950" sldId="349"/>
            <ac:picMk id="3" creationId="{C0D0198B-58FC-4EFA-B960-2D315237200E}"/>
          </ac:picMkLst>
        </pc:picChg>
        <pc:picChg chg="add">
          <ac:chgData name="Михаил Попов" userId="1ff28dec684c2c56" providerId="LiveId" clId="{53FF77BC-363D-497F-9ACB-99097350CEA7}" dt="2020-12-01T15:46:40.307" v="121" actId="22"/>
          <ac:picMkLst>
            <pc:docMk/>
            <pc:sldMk cId="297995950" sldId="349"/>
            <ac:picMk id="4" creationId="{C26BAAAA-24DF-483E-BF00-00F9285EAFF9}"/>
          </ac:picMkLst>
        </pc:picChg>
      </pc:sldChg>
      <pc:sldChg chg="addSp add del mod">
        <pc:chgData name="Михаил Попов" userId="1ff28dec684c2c56" providerId="LiveId" clId="{53FF77BC-363D-497F-9ACB-99097350CEA7}" dt="2020-12-02T22:20:07.852" v="15778" actId="47"/>
        <pc:sldMkLst>
          <pc:docMk/>
          <pc:sldMk cId="4122782962" sldId="350"/>
        </pc:sldMkLst>
        <pc:picChg chg="add">
          <ac:chgData name="Михаил Попов" userId="1ff28dec684c2c56" providerId="LiveId" clId="{53FF77BC-363D-497F-9ACB-99097350CEA7}" dt="2020-12-01T15:46:59.979" v="122" actId="22"/>
          <ac:picMkLst>
            <pc:docMk/>
            <pc:sldMk cId="4122782962" sldId="350"/>
            <ac:picMk id="3" creationId="{403309E7-2440-4FEC-8A52-91DF3FB8A31C}"/>
          </ac:picMkLst>
        </pc:picChg>
      </pc:sldChg>
      <pc:sldChg chg="addSp add del mod">
        <pc:chgData name="Михаил Попов" userId="1ff28dec684c2c56" providerId="LiveId" clId="{53FF77BC-363D-497F-9ACB-99097350CEA7}" dt="2020-12-02T22:27:09.780" v="16326" actId="47"/>
        <pc:sldMkLst>
          <pc:docMk/>
          <pc:sldMk cId="1142557442" sldId="351"/>
        </pc:sldMkLst>
        <pc:picChg chg="add">
          <ac:chgData name="Михаил Попов" userId="1ff28dec684c2c56" providerId="LiveId" clId="{53FF77BC-363D-497F-9ACB-99097350CEA7}" dt="2020-12-01T15:47:21.402" v="123" actId="22"/>
          <ac:picMkLst>
            <pc:docMk/>
            <pc:sldMk cId="1142557442" sldId="351"/>
            <ac:picMk id="3" creationId="{7FE1BEC6-17A2-413B-AB09-D3A8FE451A42}"/>
          </ac:picMkLst>
        </pc:picChg>
      </pc:sldChg>
      <pc:sldChg chg="addSp modSp add del mod">
        <pc:chgData name="Михаил Попов" userId="1ff28dec684c2c56" providerId="LiveId" clId="{53FF77BC-363D-497F-9ACB-99097350CEA7}" dt="2020-12-02T22:31:42.300" v="16533" actId="47"/>
        <pc:sldMkLst>
          <pc:docMk/>
          <pc:sldMk cId="980217430" sldId="352"/>
        </pc:sldMkLst>
        <pc:picChg chg="add mod modCrop">
          <ac:chgData name="Михаил Попов" userId="1ff28dec684c2c56" providerId="LiveId" clId="{53FF77BC-363D-497F-9ACB-99097350CEA7}" dt="2020-12-02T22:31:17.546" v="16516" actId="732"/>
          <ac:picMkLst>
            <pc:docMk/>
            <pc:sldMk cId="980217430" sldId="352"/>
            <ac:picMk id="3" creationId="{405EB316-FAAA-409A-9D7E-A0AA08DA4607}"/>
          </ac:picMkLst>
        </pc:picChg>
      </pc:sldChg>
      <pc:sldChg chg="addSp delSp modSp add mod">
        <pc:chgData name="Михаил Попов" userId="1ff28dec684c2c56" providerId="LiveId" clId="{53FF77BC-363D-497F-9ACB-99097350CEA7}" dt="2020-12-02T22:35:12.382" v="16577" actId="1076"/>
        <pc:sldMkLst>
          <pc:docMk/>
          <pc:sldMk cId="2609540889" sldId="353"/>
        </pc:sldMkLst>
        <pc:spChg chg="add mod">
          <ac:chgData name="Михаил Попов" userId="1ff28dec684c2c56" providerId="LiveId" clId="{53FF77BC-363D-497F-9ACB-99097350CEA7}" dt="2020-12-02T22:33:27.655" v="16569" actId="20577"/>
          <ac:spMkLst>
            <pc:docMk/>
            <pc:sldMk cId="2609540889" sldId="353"/>
            <ac:spMk id="4" creationId="{E415C201-2341-47B3-A0E9-6AB4E90DB447}"/>
          </ac:spMkLst>
        </pc:spChg>
        <pc:picChg chg="add del mod modCrop">
          <ac:chgData name="Михаил Попов" userId="1ff28dec684c2c56" providerId="LiveId" clId="{53FF77BC-363D-497F-9ACB-99097350CEA7}" dt="2020-12-02T22:35:03.892" v="16573" actId="478"/>
          <ac:picMkLst>
            <pc:docMk/>
            <pc:sldMk cId="2609540889" sldId="353"/>
            <ac:picMk id="3" creationId="{D15A5272-6033-4960-921A-6480370E7EEC}"/>
          </ac:picMkLst>
        </pc:picChg>
        <pc:picChg chg="add mod">
          <ac:chgData name="Михаил Попов" userId="1ff28dec684c2c56" providerId="LiveId" clId="{53FF77BC-363D-497F-9ACB-99097350CEA7}" dt="2020-12-02T22:35:12.382" v="16577" actId="1076"/>
          <ac:picMkLst>
            <pc:docMk/>
            <pc:sldMk cId="2609540889" sldId="353"/>
            <ac:picMk id="5" creationId="{6AD11E53-C97E-4E0D-B262-662E2E6D887F}"/>
          </ac:picMkLst>
        </pc:picChg>
      </pc:sldChg>
      <pc:sldChg chg="addSp add del mod">
        <pc:chgData name="Михаил Попов" userId="1ff28dec684c2c56" providerId="LiveId" clId="{53FF77BC-363D-497F-9ACB-99097350CEA7}" dt="2020-12-02T22:44:10.171" v="16992" actId="47"/>
        <pc:sldMkLst>
          <pc:docMk/>
          <pc:sldMk cId="479276047" sldId="354"/>
        </pc:sldMkLst>
        <pc:picChg chg="add">
          <ac:chgData name="Михаил Попов" userId="1ff28dec684c2c56" providerId="LiveId" clId="{53FF77BC-363D-497F-9ACB-99097350CEA7}" dt="2020-12-01T15:48:35.882" v="126" actId="22"/>
          <ac:picMkLst>
            <pc:docMk/>
            <pc:sldMk cId="479276047" sldId="354"/>
            <ac:picMk id="3" creationId="{8D426A60-B204-4B53-807F-6FE50889A24C}"/>
          </ac:picMkLst>
        </pc:picChg>
      </pc:sldChg>
      <pc:sldChg chg="new del">
        <pc:chgData name="Михаил Попов" userId="1ff28dec684c2c56" providerId="LiveId" clId="{53FF77BC-363D-497F-9ACB-99097350CEA7}" dt="2020-12-02T08:02:03.555" v="130" actId="47"/>
        <pc:sldMkLst>
          <pc:docMk/>
          <pc:sldMk cId="1388130115" sldId="355"/>
        </pc:sldMkLst>
      </pc:sldChg>
      <pc:sldChg chg="add del">
        <pc:chgData name="Михаил Попов" userId="1ff28dec684c2c56" providerId="LiveId" clId="{53FF77BC-363D-497F-9ACB-99097350CEA7}" dt="2020-12-01T15:59:10.986" v="127" actId="47"/>
        <pc:sldMkLst>
          <pc:docMk/>
          <pc:sldMk cId="3891939161" sldId="355"/>
        </pc:sldMkLst>
      </pc:sldChg>
      <pc:sldChg chg="addSp delSp modSp add mod modAnim">
        <pc:chgData name="Михаил Попов" userId="1ff28dec684c2c56" providerId="LiveId" clId="{53FF77BC-363D-497F-9ACB-99097350CEA7}" dt="2020-12-04T14:06:29.054" v="18840" actId="20577"/>
        <pc:sldMkLst>
          <pc:docMk/>
          <pc:sldMk cId="1107296003" sldId="356"/>
        </pc:sldMkLst>
        <pc:spChg chg="mod">
          <ac:chgData name="Михаил Попов" userId="1ff28dec684c2c56" providerId="LiveId" clId="{53FF77BC-363D-497F-9ACB-99097350CEA7}" dt="2020-12-03T00:08:25.986" v="18353" actId="1076"/>
          <ac:spMkLst>
            <pc:docMk/>
            <pc:sldMk cId="1107296003" sldId="35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1:28:06.501" v="18788" actId="14100"/>
          <ac:spMkLst>
            <pc:docMk/>
            <pc:sldMk cId="1107296003" sldId="356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10:15.173" v="18370" actId="164"/>
          <ac:spMkLst>
            <pc:docMk/>
            <pc:sldMk cId="1107296003" sldId="356"/>
            <ac:spMk id="5" creationId="{25A2E4CB-1FF4-4A4F-9D0B-9BB0C2B74E7C}"/>
          </ac:spMkLst>
        </pc:spChg>
        <pc:spChg chg="add mod">
          <ac:chgData name="Михаил Попов" userId="1ff28dec684c2c56" providerId="LiveId" clId="{53FF77BC-363D-497F-9ACB-99097350CEA7}" dt="2020-12-03T00:10:15.173" v="18370" actId="164"/>
          <ac:spMkLst>
            <pc:docMk/>
            <pc:sldMk cId="1107296003" sldId="356"/>
            <ac:spMk id="6" creationId="{D7491EB4-BE48-4403-9796-AE0FE16F490A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1" creationId="{6D1D1D24-0882-4926-91F1-F7DEFF8F3760}"/>
          </ac:spMkLst>
        </pc:spChg>
        <pc:spChg chg="add mod">
          <ac:chgData name="Михаил Попов" userId="1ff28dec684c2c56" providerId="LiveId" clId="{53FF77BC-363D-497F-9ACB-99097350CEA7}" dt="2020-12-04T14:06:29.054" v="18840" actId="20577"/>
          <ac:spMkLst>
            <pc:docMk/>
            <pc:sldMk cId="1107296003" sldId="356"/>
            <ac:spMk id="12" creationId="{C741B326-9F94-4015-BBFF-EC26EA2BD89F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3" creationId="{30EA2EA5-6697-4BF1-9468-F8C5DA67D107}"/>
          </ac:spMkLst>
        </pc:spChg>
        <pc:spChg chg="add mod">
          <ac:chgData name="Михаил Попов" userId="1ff28dec684c2c56" providerId="LiveId" clId="{53FF77BC-363D-497F-9ACB-99097350CEA7}" dt="2020-12-03T00:10:03.742" v="18368" actId="164"/>
          <ac:spMkLst>
            <pc:docMk/>
            <pc:sldMk cId="1107296003" sldId="356"/>
            <ac:spMk id="14" creationId="{17A0B8D7-551E-483D-A9DF-BD3AD3F7E644}"/>
          </ac:spMkLst>
        </pc:spChg>
        <pc:grpChg chg="add mod">
          <ac:chgData name="Михаил Попов" userId="1ff28dec684c2c56" providerId="LiveId" clId="{53FF77BC-363D-497F-9ACB-99097350CEA7}" dt="2020-12-03T00:11:29.248" v="18399" actId="1076"/>
          <ac:grpSpMkLst>
            <pc:docMk/>
            <pc:sldMk cId="1107296003" sldId="356"/>
            <ac:grpSpMk id="45" creationId="{8E5CA1D8-7690-4700-B2D8-E88B6C43C2A0}"/>
          </ac:grpSpMkLst>
        </pc:grpChg>
        <pc:grpChg chg="add mod">
          <ac:chgData name="Михаил Попов" userId="1ff28dec684c2c56" providerId="LiveId" clId="{53FF77BC-363D-497F-9ACB-99097350CEA7}" dt="2020-12-03T00:11:29.248" v="18399" actId="1076"/>
          <ac:grpSpMkLst>
            <pc:docMk/>
            <pc:sldMk cId="1107296003" sldId="356"/>
            <ac:grpSpMk id="46" creationId="{6F233DBA-FA35-4517-AFCA-AF9DDF36BF52}"/>
          </ac:grpSpMkLst>
        </pc:grpChg>
        <pc:picChg chg="add del mod">
          <ac:chgData name="Михаил Попов" userId="1ff28dec684c2c56" providerId="LiveId" clId="{53FF77BC-363D-497F-9ACB-99097350CEA7}" dt="2020-12-03T00:07:19.008" v="18331" actId="478"/>
          <ac:picMkLst>
            <pc:docMk/>
            <pc:sldMk cId="1107296003" sldId="356"/>
            <ac:picMk id="4" creationId="{67448179-171C-42CB-BC6D-4E0A0B7C89DB}"/>
          </ac:picMkLst>
        </pc:pic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8" creationId="{D9267F8C-7FE5-4400-BCBD-619BDD9A3711}"/>
          </ac:cxnSpMkLst>
        </pc:cxn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9" creationId="{58F32704-1BF1-4F73-BC96-9FB666D2746D}"/>
          </ac:cxnSpMkLst>
        </pc:cxnChg>
        <pc:cxnChg chg="add mod">
          <ac:chgData name="Михаил Попов" userId="1ff28dec684c2c56" providerId="LiveId" clId="{53FF77BC-363D-497F-9ACB-99097350CEA7}" dt="2020-12-03T00:10:15.173" v="18370" actId="164"/>
          <ac:cxnSpMkLst>
            <pc:docMk/>
            <pc:sldMk cId="1107296003" sldId="356"/>
            <ac:cxnSpMk id="10" creationId="{C47AF8E3-E9A2-431F-81E7-72F8962FE973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5" creationId="{78C6F779-8650-46B3-B5CC-0D27173055EF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6" creationId="{E6E54759-7746-46C9-A1B3-E0C0C0E641F1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17" creationId="{438F0A28-DF2C-47E9-B03B-3C53DEA5E110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0" creationId="{62323B86-6DBC-415C-A1F1-4DBAFC17536D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3" creationId="{E940B7D0-F6BB-48B0-8E49-AB23D5F6DE3F}"/>
          </ac:cxnSpMkLst>
        </pc:cxnChg>
        <pc:cxnChg chg="add mod">
          <ac:chgData name="Михаил Попов" userId="1ff28dec684c2c56" providerId="LiveId" clId="{53FF77BC-363D-497F-9ACB-99097350CEA7}" dt="2020-12-03T00:10:03.742" v="18368" actId="164"/>
          <ac:cxnSpMkLst>
            <pc:docMk/>
            <pc:sldMk cId="1107296003" sldId="356"/>
            <ac:cxnSpMk id="26" creationId="{AA1E1E3D-204D-402D-B436-FBB7B76B1860}"/>
          </ac:cxnSpMkLst>
        </pc:cxnChg>
      </pc:sldChg>
      <pc:sldChg chg="delSp modSp add mod modAnim">
        <pc:chgData name="Михаил Попов" userId="1ff28dec684c2c56" providerId="LiveId" clId="{53FF77BC-363D-497F-9ACB-99097350CEA7}" dt="2020-12-03T00:11:53.362" v="18404" actId="1076"/>
        <pc:sldMkLst>
          <pc:docMk/>
          <pc:sldMk cId="1529587028" sldId="357"/>
        </pc:sldMkLst>
        <pc:spChg chg="mod">
          <ac:chgData name="Михаил Попов" userId="1ff28dec684c2c56" providerId="LiveId" clId="{53FF77BC-363D-497F-9ACB-99097350CEA7}" dt="2020-12-02T08:29:17.009" v="413" actId="20577"/>
          <ac:spMkLst>
            <pc:docMk/>
            <pc:sldMk cId="1529587028" sldId="35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11:53.362" v="18404" actId="1076"/>
          <ac:spMkLst>
            <pc:docMk/>
            <pc:sldMk cId="1529587028" sldId="357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08:29:27.381" v="414" actId="478"/>
          <ac:picMkLst>
            <pc:docMk/>
            <pc:sldMk cId="1529587028" sldId="357"/>
            <ac:picMk id="4" creationId="{67448179-171C-42CB-BC6D-4E0A0B7C89DB}"/>
          </ac:picMkLst>
        </pc:picChg>
      </pc:sldChg>
      <pc:sldChg chg="new del">
        <pc:chgData name="Михаил Попов" userId="1ff28dec684c2c56" providerId="LiveId" clId="{53FF77BC-363D-497F-9ACB-99097350CEA7}" dt="2020-12-02T12:04:59.353" v="881" actId="47"/>
        <pc:sldMkLst>
          <pc:docMk/>
          <pc:sldMk cId="847630670" sldId="358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1792967577" sldId="358"/>
        </pc:sldMkLst>
      </pc:sldChg>
      <pc:sldChg chg="addSp delSp modSp add mod modAnim">
        <pc:chgData name="Михаил Попов" userId="1ff28dec684c2c56" providerId="LiveId" clId="{53FF77BC-363D-497F-9ACB-99097350CEA7}" dt="2020-12-04T14:17:55.124" v="18863"/>
        <pc:sldMkLst>
          <pc:docMk/>
          <pc:sldMk cId="1840306933" sldId="359"/>
        </pc:sldMkLst>
        <pc:spChg chg="mod">
          <ac:chgData name="Михаил Попов" userId="1ff28dec684c2c56" providerId="LiveId" clId="{53FF77BC-363D-497F-9ACB-99097350CEA7}" dt="2020-12-02T12:20:59.262" v="1407" actId="1076"/>
          <ac:spMkLst>
            <pc:docMk/>
            <pc:sldMk cId="1840306933" sldId="35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15:08.700" v="18842" actId="207"/>
          <ac:spMkLst>
            <pc:docMk/>
            <pc:sldMk cId="1840306933" sldId="359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2T23:43:01.443" v="18097" actId="1076"/>
          <ac:spMkLst>
            <pc:docMk/>
            <pc:sldMk cId="1840306933" sldId="359"/>
            <ac:spMk id="4" creationId="{C00E3D64-B93C-4F1B-A73E-BDBFFBE76CFF}"/>
          </ac:spMkLst>
        </pc:spChg>
        <pc:spChg chg="add mod">
          <ac:chgData name="Михаил Попов" userId="1ff28dec684c2c56" providerId="LiveId" clId="{53FF77BC-363D-497F-9ACB-99097350CEA7}" dt="2020-12-02T23:43:01.443" v="18097" actId="1076"/>
          <ac:spMkLst>
            <pc:docMk/>
            <pc:sldMk cId="1840306933" sldId="359"/>
            <ac:spMk id="5" creationId="{69B50D4B-CB4F-41F7-B2FB-C7E11CE561C3}"/>
          </ac:spMkLst>
        </pc:spChg>
        <pc:grpChg chg="add mod">
          <ac:chgData name="Михаил Попов" userId="1ff28dec684c2c56" providerId="LiveId" clId="{53FF77BC-363D-497F-9ACB-99097350CEA7}" dt="2020-12-04T14:17:06.988" v="18852" actId="164"/>
          <ac:grpSpMkLst>
            <pc:docMk/>
            <pc:sldMk cId="1840306933" sldId="359"/>
            <ac:grpSpMk id="12" creationId="{E433C59A-4587-4910-A8F1-1B524340665D}"/>
          </ac:grpSpMkLst>
        </pc:grpChg>
        <pc:grpChg chg="add mod">
          <ac:chgData name="Михаил Попов" userId="1ff28dec684c2c56" providerId="LiveId" clId="{53FF77BC-363D-497F-9ACB-99097350CEA7}" dt="2020-12-04T14:17:17.816" v="18853" actId="164"/>
          <ac:grpSpMkLst>
            <pc:docMk/>
            <pc:sldMk cId="1840306933" sldId="359"/>
            <ac:grpSpMk id="13" creationId="{F9F37283-2F79-4FDD-A41D-01DB5BAA615B}"/>
          </ac:grpSpMkLst>
        </pc:grp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7" creationId="{28665423-1EE9-4319-BCBB-CEF36CEB397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8" creationId="{C248AAB0-A4C5-4DCE-BFE1-7D38C6A8BF6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9" creationId="{FA23DA71-AB3C-4750-9F19-BDBB5617AE53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0" creationId="{A0E38655-C3C0-4764-B613-6288103932A7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5" creationId="{6F8500F4-3569-430C-8013-E42D786527EF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6" creationId="{4E7A1B07-DA96-4359-91F4-53DA73F03476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7" creationId="{7A63C254-2D29-4D5F-A870-57F97A370F29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8" creationId="{13D7CF7B-903E-4AAF-94B5-D5C733104EAA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19" creationId="{A45A31F1-5387-44C4-A1A9-9BB787A019FF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0" creationId="{87C9C1E1-924C-4DD8-8F9B-21D723D53CC8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1" creationId="{48031914-BC88-47FE-8BFC-0B3DAE1BD052}"/>
          </ac:cxnSpMkLst>
        </pc:cxnChg>
        <pc:cxnChg chg="add mod">
          <ac:chgData name="Михаил Попов" userId="1ff28dec684c2c56" providerId="LiveId" clId="{53FF77BC-363D-497F-9ACB-99097350CEA7}" dt="2020-12-02T23:43:01.443" v="18097" actId="1076"/>
          <ac:cxnSpMkLst>
            <pc:docMk/>
            <pc:sldMk cId="1840306933" sldId="359"/>
            <ac:cxnSpMk id="22" creationId="{857F9D7C-63B7-4E30-B88B-2A7915293C45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23" creationId="{EDF901B7-3F3F-4BFF-B494-A1EACDBE6A60}"/>
          </ac:cxnSpMkLst>
        </pc:cxnChg>
        <pc:cxnChg chg="add mod">
          <ac:chgData name="Михаил Попов" userId="1ff28dec684c2c56" providerId="LiveId" clId="{53FF77BC-363D-497F-9ACB-99097350CEA7}" dt="2020-12-04T14:16:38.957" v="18845" actId="14100"/>
          <ac:cxnSpMkLst>
            <pc:docMk/>
            <pc:sldMk cId="1840306933" sldId="359"/>
            <ac:cxnSpMk id="24" creationId="{13204123-AA79-438D-A44F-49A438E1044B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4" creationId="{85B33F3E-7E1C-4783-93CC-88AB48A5F87D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5" creationId="{04813AB0-5FA4-4704-A276-986AC198064B}"/>
          </ac:cxnSpMkLst>
        </pc:cxnChg>
        <pc:cxnChg chg="add mod">
          <ac:chgData name="Михаил Попов" userId="1ff28dec684c2c56" providerId="LiveId" clId="{53FF77BC-363D-497F-9ACB-99097350CEA7}" dt="2020-12-04T14:16:53.406" v="18849" actId="1076"/>
          <ac:cxnSpMkLst>
            <pc:docMk/>
            <pc:sldMk cId="1840306933" sldId="359"/>
            <ac:cxnSpMk id="25" creationId="{494E0A14-70EC-4522-A826-8B63FC40F655}"/>
          </ac:cxnSpMkLst>
        </pc:cxnChg>
        <pc:cxnChg chg="add mod">
          <ac:chgData name="Михаил Попов" userId="1ff28dec684c2c56" providerId="LiveId" clId="{53FF77BC-363D-497F-9ACB-99097350CEA7}" dt="2020-12-04T14:17:17.816" v="18853" actId="164"/>
          <ac:cxnSpMkLst>
            <pc:docMk/>
            <pc:sldMk cId="1840306933" sldId="359"/>
            <ac:cxnSpMk id="26" creationId="{6138EBAD-E5C7-4D3C-BA03-A76D31CE2E58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7" creationId="{51F41C0C-1332-4B65-AD0B-56491AE543BF}"/>
          </ac:cxnSpMkLst>
        </pc:cxnChg>
        <pc:cxnChg chg="add del mod">
          <ac:chgData name="Михаил Попов" userId="1ff28dec684c2c56" providerId="LiveId" clId="{53FF77BC-363D-497F-9ACB-99097350CEA7}" dt="2020-12-02T12:20:31.644" v="1400" actId="478"/>
          <ac:cxnSpMkLst>
            <pc:docMk/>
            <pc:sldMk cId="1840306933" sldId="359"/>
            <ac:cxnSpMk id="28" creationId="{4E3C01AA-89B1-4AC8-998D-E1F27231A30A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34" creationId="{9DB3B81F-F249-44A7-A9AF-F85A5AD04EFE}"/>
          </ac:cxnSpMkLst>
        </pc:cxnChg>
        <pc:cxnChg chg="add mod">
          <ac:chgData name="Михаил Попов" userId="1ff28dec684c2c56" providerId="LiveId" clId="{53FF77BC-363D-497F-9ACB-99097350CEA7}" dt="2020-12-04T14:17:17.816" v="18853" actId="164"/>
          <ac:cxnSpMkLst>
            <pc:docMk/>
            <pc:sldMk cId="1840306933" sldId="359"/>
            <ac:cxnSpMk id="35" creationId="{1E4941C6-B146-4BAE-AEA7-D7DF3B9F2949}"/>
          </ac:cxnSpMkLst>
        </pc:cxnChg>
        <pc:cxnChg chg="add mod">
          <ac:chgData name="Михаил Попов" userId="1ff28dec684c2c56" providerId="LiveId" clId="{53FF77BC-363D-497F-9ACB-99097350CEA7}" dt="2020-12-04T14:17:06.988" v="18852" actId="164"/>
          <ac:cxnSpMkLst>
            <pc:docMk/>
            <pc:sldMk cId="1840306933" sldId="359"/>
            <ac:cxnSpMk id="36" creationId="{87D302B8-D409-4903-854D-00E0A2FD7C1C}"/>
          </ac:cxnSpMkLst>
        </pc:cxnChg>
        <pc:cxnChg chg="add del mod">
          <ac:chgData name="Михаил Попов" userId="1ff28dec684c2c56" providerId="LiveId" clId="{53FF77BC-363D-497F-9ACB-99097350CEA7}" dt="2020-12-02T12:20:54.739" v="1405" actId="478"/>
          <ac:cxnSpMkLst>
            <pc:docMk/>
            <pc:sldMk cId="1840306933" sldId="359"/>
            <ac:cxnSpMk id="37" creationId="{BB8765F8-895F-493F-8388-7077A56E35C5}"/>
          </ac:cxnSpMkLst>
        </pc:cxn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227263211" sldId="359"/>
        </pc:sldMkLst>
      </pc:sldChg>
      <pc:sldChg chg="addSp delSp modSp add mod modAnim">
        <pc:chgData name="Михаил Попов" userId="1ff28dec684c2c56" providerId="LiveId" clId="{53FF77BC-363D-497F-9ACB-99097350CEA7}" dt="2020-12-04T13:18:25.485" v="18832"/>
        <pc:sldMkLst>
          <pc:docMk/>
          <pc:sldMk cId="106821413" sldId="360"/>
        </pc:sldMkLst>
        <pc:spChg chg="mod">
          <ac:chgData name="Михаил Попов" userId="1ff28dec684c2c56" providerId="LiveId" clId="{53FF77BC-363D-497F-9ACB-99097350CEA7}" dt="2020-12-02T12:23:13.463" v="1451" actId="20577"/>
          <ac:spMkLst>
            <pc:docMk/>
            <pc:sldMk cId="106821413" sldId="360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55:46.547" v="18606" actId="27636"/>
          <ac:spMkLst>
            <pc:docMk/>
            <pc:sldMk cId="106821413" sldId="360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12:23:27.411" v="1452" actId="478"/>
          <ac:picMkLst>
            <pc:docMk/>
            <pc:sldMk cId="106821413" sldId="360"/>
            <ac:picMk id="4" creationId="{67448179-171C-42CB-BC6D-4E0A0B7C89DB}"/>
          </ac:picMkLst>
        </pc:picChg>
        <pc:picChg chg="add del mod">
          <ac:chgData name="Михаил Попов" userId="1ff28dec684c2c56" providerId="LiveId" clId="{53FF77BC-363D-497F-9ACB-99097350CEA7}" dt="2020-12-03T00:55:08.894" v="18594" actId="478"/>
          <ac:picMkLst>
            <pc:docMk/>
            <pc:sldMk cId="106821413" sldId="360"/>
            <ac:picMk id="6" creationId="{5E738F31-C4B2-4E66-8CC6-5FFF4E1921D8}"/>
          </ac:picMkLst>
        </pc:picChg>
        <pc:picChg chg="add mod">
          <ac:chgData name="Михаил Попов" userId="1ff28dec684c2c56" providerId="LiveId" clId="{53FF77BC-363D-497F-9ACB-99097350CEA7}" dt="2020-12-03T00:55:20.534" v="18604" actId="1035"/>
          <ac:picMkLst>
            <pc:docMk/>
            <pc:sldMk cId="106821413" sldId="360"/>
            <ac:picMk id="8" creationId="{4C97297E-CB5F-4C89-8E8D-A7B8BCB99851}"/>
          </ac:picMkLst>
        </pc:pic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2716730980" sldId="360"/>
        </pc:sldMkLst>
      </pc:sldChg>
      <pc:sldChg chg="addSp delSp modSp add mod modAnim">
        <pc:chgData name="Михаил Попов" userId="1ff28dec684c2c56" providerId="LiveId" clId="{53FF77BC-363D-497F-9ACB-99097350CEA7}" dt="2020-12-04T14:22:38.981" v="18891"/>
        <pc:sldMkLst>
          <pc:docMk/>
          <pc:sldMk cId="101639255" sldId="361"/>
        </pc:sldMkLst>
        <pc:spChg chg="mod">
          <ac:chgData name="Михаил Попов" userId="1ff28dec684c2c56" providerId="LiveId" clId="{53FF77BC-363D-497F-9ACB-99097350CEA7}" dt="2020-12-02T12:32:11.487" v="2150" actId="20577"/>
          <ac:spMkLst>
            <pc:docMk/>
            <pc:sldMk cId="101639255" sldId="36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23:42:05.755" v="18079" actId="14100"/>
          <ac:spMkLst>
            <pc:docMk/>
            <pc:sldMk cId="101639255" sldId="361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2T23:41:59.673" v="18077" actId="1076"/>
          <ac:spMkLst>
            <pc:docMk/>
            <pc:sldMk cId="101639255" sldId="361"/>
            <ac:spMk id="9" creationId="{280B0EC7-2D29-4B1E-8D4B-469E7ED7B0A9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10" creationId="{4EAC9D2D-7C4A-4C89-B38F-6BA9F74F5766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11" creationId="{9CD18301-FFD6-4649-9E44-102F768C3493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12" creationId="{0749BF54-B874-41D1-9CAD-0FD641230D71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13" creationId="{B5834302-0256-4C1B-A5CB-6516185DB6B4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14" creationId="{9AA5796F-29CF-4316-8E06-2291BF790241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15" creationId="{D9CBC27C-31E5-4668-8E01-7179659BC3A4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16" creationId="{9BA4A2D9-68AD-4C74-B76F-DFD3CC4376B3}"/>
          </ac:spMkLst>
        </pc:spChg>
        <pc:spChg chg="add mod">
          <ac:chgData name="Михаил Попов" userId="1ff28dec684c2c56" providerId="LiveId" clId="{53FF77BC-363D-497F-9ACB-99097350CEA7}" dt="2020-12-04T14:20:42.167" v="18869" actId="164"/>
          <ac:spMkLst>
            <pc:docMk/>
            <pc:sldMk cId="101639255" sldId="361"/>
            <ac:spMk id="19" creationId="{AC55DEF5-4BDA-44CA-8A75-7A565BABA103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0" creationId="{1CE6C463-2A7A-41C8-A33D-3453F3AAE796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1" creationId="{3B624794-3694-4D5F-88BD-72D642D3EA1A}"/>
          </ac:spMkLst>
        </pc:spChg>
        <pc:spChg chg="add mod">
          <ac:chgData name="Михаил Попов" userId="1ff28dec684c2c56" providerId="LiveId" clId="{53FF77BC-363D-497F-9ACB-99097350CEA7}" dt="2020-12-04T14:20:26.725" v="18867" actId="165"/>
          <ac:spMkLst>
            <pc:docMk/>
            <pc:sldMk cId="101639255" sldId="361"/>
            <ac:spMk id="22" creationId="{038CDD83-971D-4DDD-A34C-2CD8BEC8DBD9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5" creationId="{BF1DB0A8-87DB-471C-A265-C0076095377E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6" creationId="{D5F609C0-1AF0-4BE0-AC5C-9B6149BE6FC4}"/>
          </ac:spMkLst>
        </pc:spChg>
        <pc:spChg chg="mod">
          <ac:chgData name="Михаил Попов" userId="1ff28dec684c2c56" providerId="LiveId" clId="{53FF77BC-363D-497F-9ACB-99097350CEA7}" dt="2020-12-04T14:21:03.166" v="18871" actId="165"/>
          <ac:spMkLst>
            <pc:docMk/>
            <pc:sldMk cId="101639255" sldId="361"/>
            <ac:spMk id="27" creationId="{613DFD41-E2D4-4435-B140-E24B1A66D798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29" creationId="{899AEE33-775D-4C10-8940-0FEF87A7B165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30" creationId="{A071981E-8B7B-4873-A60C-2CC02A0F9415}"/>
          </ac:spMkLst>
        </pc:spChg>
        <pc:spChg chg="mod">
          <ac:chgData name="Михаил Попов" userId="1ff28dec684c2c56" providerId="LiveId" clId="{53FF77BC-363D-497F-9ACB-99097350CEA7}" dt="2020-12-04T14:21:07.095" v="18872" actId="165"/>
          <ac:spMkLst>
            <pc:docMk/>
            <pc:sldMk cId="101639255" sldId="361"/>
            <ac:spMk id="31" creationId="{04AA4859-AF14-4483-8D89-020579094C31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3" creationId="{68D17857-83FD-4EA5-9DC5-2DB1584D6C75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4" creationId="{0D8D1031-97D4-4BCD-BB29-3CD0225F78B5}"/>
          </ac:spMkLst>
        </pc:spChg>
        <pc:spChg chg="mod">
          <ac:chgData name="Михаил Попов" userId="1ff28dec684c2c56" providerId="LiveId" clId="{53FF77BC-363D-497F-9ACB-99097350CEA7}" dt="2020-12-04T14:21:11.749" v="18873" actId="165"/>
          <ac:spMkLst>
            <pc:docMk/>
            <pc:sldMk cId="101639255" sldId="361"/>
            <ac:spMk id="35" creationId="{EFC7E6D7-ECCC-49C0-AD3C-2B58DD5C2DC8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7" creationId="{F7AEE2E0-9990-4B24-88F9-E8741B2F2487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8" creationId="{EEC1097B-D346-4CB9-8EB6-E8912D418022}"/>
          </ac:spMkLst>
        </pc:spChg>
        <pc:spChg chg="mod">
          <ac:chgData name="Михаил Попов" userId="1ff28dec684c2c56" providerId="LiveId" clId="{53FF77BC-363D-497F-9ACB-99097350CEA7}" dt="2020-12-04T14:21:14.501" v="18874" actId="165"/>
          <ac:spMkLst>
            <pc:docMk/>
            <pc:sldMk cId="101639255" sldId="361"/>
            <ac:spMk id="39" creationId="{BD18EA14-3F8D-4B02-B5B0-6EF36B9E607D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1" creationId="{F4897542-D42B-4160-A93E-8C91DF5B4353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2" creationId="{16343728-AF62-490C-8863-61E6746FB469}"/>
          </ac:spMkLst>
        </pc:spChg>
        <pc:spChg chg="mod">
          <ac:chgData name="Михаил Попов" userId="1ff28dec684c2c56" providerId="LiveId" clId="{53FF77BC-363D-497F-9ACB-99097350CEA7}" dt="2020-12-04T14:21:17.328" v="18875" actId="165"/>
          <ac:spMkLst>
            <pc:docMk/>
            <pc:sldMk cId="101639255" sldId="361"/>
            <ac:spMk id="43" creationId="{0CE878F4-C425-4E38-AA56-D367DFD5CC8E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5" creationId="{B232B8A7-07B5-454A-B0E5-8CAC8E433FA1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6" creationId="{71782625-45A4-4D37-9FE8-622B3A4CF710}"/>
          </ac:spMkLst>
        </pc:spChg>
        <pc:spChg chg="mod">
          <ac:chgData name="Михаил Попов" userId="1ff28dec684c2c56" providerId="LiveId" clId="{53FF77BC-363D-497F-9ACB-99097350CEA7}" dt="2020-12-04T14:21:19.844" v="18876" actId="165"/>
          <ac:spMkLst>
            <pc:docMk/>
            <pc:sldMk cId="101639255" sldId="361"/>
            <ac:spMk id="47" creationId="{F371A842-FD1C-4DA0-8C9D-F528C1D8695D}"/>
          </ac:spMkLst>
        </pc:spChg>
        <pc:spChg chg="add mod topLvl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48" creationId="{D29A2B85-C872-4C0E-AFA9-C105A87132D7}"/>
          </ac:spMkLst>
        </pc:spChg>
        <pc:spChg chg="add mod topLvl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49" creationId="{9846B65D-9478-4945-A23B-F9F694CB1419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50" creationId="{1C81FF2C-B8B4-4A83-A50E-152100891FE3}"/>
          </ac:spMkLst>
        </pc:spChg>
        <pc:spChg chg="add mod topLvl">
          <ac:chgData name="Михаил Попов" userId="1ff28dec684c2c56" providerId="LiveId" clId="{53FF77BC-363D-497F-9ACB-99097350CEA7}" dt="2020-12-04T14:21:30.969" v="18878" actId="164"/>
          <ac:spMkLst>
            <pc:docMk/>
            <pc:sldMk cId="101639255" sldId="361"/>
            <ac:spMk id="51" creationId="{FC4BD787-6629-4DFB-A57A-EA087BBCACF4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52" creationId="{82756819-55C2-4818-9945-99B2DD354EBD}"/>
          </ac:spMkLst>
        </pc:spChg>
        <pc:spChg chg="add mod topLvl">
          <ac:chgData name="Михаил Попов" userId="1ff28dec684c2c56" providerId="LiveId" clId="{53FF77BC-363D-497F-9ACB-99097350CEA7}" dt="2020-12-04T14:21:45.097" v="18879" actId="164"/>
          <ac:spMkLst>
            <pc:docMk/>
            <pc:sldMk cId="101639255" sldId="361"/>
            <ac:spMk id="53" creationId="{28235F7C-7196-4073-9A79-9D9A84CF5DB0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54" creationId="{9E0703FC-C3EB-4864-A440-8FDC475CC8C8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55" creationId="{96328A2C-F205-49E4-AF2E-22257DC54F92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56" creationId="{0FE2B2E7-E80D-4A25-A686-5F25FF08803A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57" creationId="{77AF03C7-F2B7-4C3C-A31B-7A52CFBC5449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59" creationId="{8A4F0E38-AE6F-4858-9BDC-DC50EF9F38B5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60" creationId="{DD441502-BDCD-4AFC-87A0-46FFD9016DF5}"/>
          </ac:spMkLst>
        </pc:spChg>
        <pc:spChg chg="mod">
          <ac:chgData name="Михаил Попов" userId="1ff28dec684c2c56" providerId="LiveId" clId="{53FF77BC-363D-497F-9ACB-99097350CEA7}" dt="2020-12-04T14:21:22.622" v="18877" actId="165"/>
          <ac:spMkLst>
            <pc:docMk/>
            <pc:sldMk cId="101639255" sldId="361"/>
            <ac:spMk id="61" creationId="{76CAE670-7E79-448A-ABC5-B3572CB01517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62" creationId="{7AA1EBC1-FEB8-4C05-AB35-00DDC6C0A083}"/>
          </ac:spMkLst>
        </pc:spChg>
        <pc:spChg chg="add mod topLvl">
          <ac:chgData name="Михаил Попов" userId="1ff28dec684c2c56" providerId="LiveId" clId="{53FF77BC-363D-497F-9ACB-99097350CEA7}" dt="2020-12-04T14:21:51.841" v="18880" actId="164"/>
          <ac:spMkLst>
            <pc:docMk/>
            <pc:sldMk cId="101639255" sldId="361"/>
            <ac:spMk id="63" creationId="{0EF37ECC-D66D-4894-A7E9-5C96BD4B89E0}"/>
          </ac:spMkLst>
        </pc:spChg>
        <pc:spChg chg="add mod topLvl">
          <ac:chgData name="Михаил Попов" userId="1ff28dec684c2c56" providerId="LiveId" clId="{53FF77BC-363D-497F-9ACB-99097350CEA7}" dt="2020-12-04T14:21:58.267" v="18881" actId="164"/>
          <ac:spMkLst>
            <pc:docMk/>
            <pc:sldMk cId="101639255" sldId="361"/>
            <ac:spMk id="64" creationId="{87C12407-1D80-4EB5-9CF5-27E04FFF0A53}"/>
          </ac:spMkLst>
        </pc:spChg>
        <pc:spChg chg="add mod topLvl">
          <ac:chgData name="Михаил Попов" userId="1ff28dec684c2c56" providerId="LiveId" clId="{53FF77BC-363D-497F-9ACB-99097350CEA7}" dt="2020-12-04T14:22:04.772" v="18882" actId="164"/>
          <ac:spMkLst>
            <pc:docMk/>
            <pc:sldMk cId="101639255" sldId="361"/>
            <ac:spMk id="65" creationId="{FD8A7512-B831-4C9C-93AA-999F1F93A726}"/>
          </ac:spMkLst>
        </pc:spChg>
        <pc:spChg chg="add mod topLvl">
          <ac:chgData name="Михаил Попов" userId="1ff28dec684c2c56" providerId="LiveId" clId="{53FF77BC-363D-497F-9ACB-99097350CEA7}" dt="2020-12-04T14:22:11.305" v="18883" actId="164"/>
          <ac:spMkLst>
            <pc:docMk/>
            <pc:sldMk cId="101639255" sldId="361"/>
            <ac:spMk id="66" creationId="{6567878C-0798-40D8-B40A-5ECA4F5650E8}"/>
          </ac:spMkLst>
        </pc:spChg>
        <pc:spChg chg="add mod topLvl">
          <ac:chgData name="Михаил Попов" userId="1ff28dec684c2c56" providerId="LiveId" clId="{53FF77BC-363D-497F-9ACB-99097350CEA7}" dt="2020-12-04T14:22:18.172" v="18884" actId="164"/>
          <ac:spMkLst>
            <pc:docMk/>
            <pc:sldMk cId="101639255" sldId="361"/>
            <ac:spMk id="67" creationId="{647A2966-976B-4F0A-B653-7B243A98C022}"/>
          </ac:spMkLst>
        </pc:spChg>
        <pc:spChg chg="add mod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76" creationId="{918616E3-3EB5-41B8-B3AB-888043909469}"/>
          </ac:spMkLst>
        </pc:spChg>
        <pc:spChg chg="add mod">
          <ac:chgData name="Михаил Попов" userId="1ff28dec684c2c56" providerId="LiveId" clId="{53FF77BC-363D-497F-9ACB-99097350CEA7}" dt="2020-12-04T14:20:34.701" v="18868" actId="164"/>
          <ac:spMkLst>
            <pc:docMk/>
            <pc:sldMk cId="101639255" sldId="361"/>
            <ac:spMk id="77" creationId="{3E938115-C44D-4A3F-BF68-4FFD70AA6395}"/>
          </ac:spMkLst>
        </pc:spChg>
        <pc:grpChg chg="add mod">
          <ac:chgData name="Михаил Попов" userId="1ff28dec684c2c56" providerId="LiveId" clId="{53FF77BC-363D-497F-9ACB-99097350CEA7}" dt="2020-12-04T14:20:42.167" v="18869" actId="164"/>
          <ac:grpSpMkLst>
            <pc:docMk/>
            <pc:sldMk cId="101639255" sldId="361"/>
            <ac:grpSpMk id="4" creationId="{315F2203-F0AC-4A73-ADB9-E43AC74A9107}"/>
          </ac:grpSpMkLst>
        </pc:grpChg>
        <pc:grpChg chg="add mod">
          <ac:chgData name="Михаил Попов" userId="1ff28dec684c2c56" providerId="LiveId" clId="{53FF77BC-363D-497F-9ACB-99097350CEA7}" dt="2020-12-04T14:20:42.167" v="18869" actId="164"/>
          <ac:grpSpMkLst>
            <pc:docMk/>
            <pc:sldMk cId="101639255" sldId="361"/>
            <ac:grpSpMk id="6" creationId="{D8C84113-D534-48F0-868B-86EDA7D83F40}"/>
          </ac:grpSpMkLst>
        </pc:grpChg>
        <pc:grpChg chg="add mod">
          <ac:chgData name="Михаил Попов" userId="1ff28dec684c2c56" providerId="LiveId" clId="{53FF77BC-363D-497F-9ACB-99097350CEA7}" dt="2020-12-04T14:21:30.969" v="18878" actId="164"/>
          <ac:grpSpMkLst>
            <pc:docMk/>
            <pc:sldMk cId="101639255" sldId="361"/>
            <ac:grpSpMk id="7" creationId="{8F8279E3-DF05-4056-A355-AEE4C8155760}"/>
          </ac:grpSpMkLst>
        </pc:grpChg>
        <pc:grpChg chg="add mod">
          <ac:chgData name="Михаил Попов" userId="1ff28dec684c2c56" providerId="LiveId" clId="{53FF77BC-363D-497F-9ACB-99097350CEA7}" dt="2020-12-04T14:21:45.097" v="18879" actId="164"/>
          <ac:grpSpMkLst>
            <pc:docMk/>
            <pc:sldMk cId="101639255" sldId="361"/>
            <ac:grpSpMk id="8" creationId="{82DE0715-FCFE-409A-B8EB-991FBFB8097A}"/>
          </ac:grpSpMkLst>
        </pc:grpChg>
        <pc:grpChg chg="add mod">
          <ac:chgData name="Михаил Попов" userId="1ff28dec684c2c56" providerId="LiveId" clId="{53FF77BC-363D-497F-9ACB-99097350CEA7}" dt="2020-12-04T14:21:51.841" v="18880" actId="164"/>
          <ac:grpSpMkLst>
            <pc:docMk/>
            <pc:sldMk cId="101639255" sldId="361"/>
            <ac:grpSpMk id="17" creationId="{963DB12C-690C-4C38-A827-5FA985279419}"/>
          </ac:grpSpMkLst>
        </pc:grpChg>
        <pc:grpChg chg="add mod topLvl">
          <ac:chgData name="Михаил Попов" userId="1ff28dec684c2c56" providerId="LiveId" clId="{53FF77BC-363D-497F-9ACB-99097350CEA7}" dt="2020-12-04T14:20:34.701" v="18868" actId="164"/>
          <ac:grpSpMkLst>
            <pc:docMk/>
            <pc:sldMk cId="101639255" sldId="361"/>
            <ac:grpSpMk id="23" creationId="{0018BDA0-7225-4F3D-8B1E-48C6F46C2EC5}"/>
          </ac:grpSpMkLst>
        </pc:grpChg>
        <pc:grpChg chg="add mod topLvl">
          <ac:chgData name="Михаил Попов" userId="1ff28dec684c2c56" providerId="LiveId" clId="{53FF77BC-363D-497F-9ACB-99097350CEA7}" dt="2020-12-04T14:21:30.969" v="18878" actId="164"/>
          <ac:grpSpMkLst>
            <pc:docMk/>
            <pc:sldMk cId="101639255" sldId="361"/>
            <ac:grpSpMk id="24" creationId="{535903C2-483E-416D-AE3C-C13A22F72259}"/>
          </ac:grpSpMkLst>
        </pc:grpChg>
        <pc:grpChg chg="add mod topLvl">
          <ac:chgData name="Михаил Попов" userId="1ff28dec684c2c56" providerId="LiveId" clId="{53FF77BC-363D-497F-9ACB-99097350CEA7}" dt="2020-12-04T14:21:45.097" v="18879" actId="164"/>
          <ac:grpSpMkLst>
            <pc:docMk/>
            <pc:sldMk cId="101639255" sldId="361"/>
            <ac:grpSpMk id="28" creationId="{E0C6466F-E9EF-4E79-A741-3942B5AC9ACC}"/>
          </ac:grpSpMkLst>
        </pc:grpChg>
        <pc:grpChg chg="add mod topLvl">
          <ac:chgData name="Михаил Попов" userId="1ff28dec684c2c56" providerId="LiveId" clId="{53FF77BC-363D-497F-9ACB-99097350CEA7}" dt="2020-12-04T14:21:51.841" v="18880" actId="164"/>
          <ac:grpSpMkLst>
            <pc:docMk/>
            <pc:sldMk cId="101639255" sldId="361"/>
            <ac:grpSpMk id="32" creationId="{BFF22D51-DD2E-4F65-9693-EBD981FCBEC9}"/>
          </ac:grpSpMkLst>
        </pc:grpChg>
        <pc:grpChg chg="add mod topLvl">
          <ac:chgData name="Михаил Попов" userId="1ff28dec684c2c56" providerId="LiveId" clId="{53FF77BC-363D-497F-9ACB-99097350CEA7}" dt="2020-12-04T14:21:58.267" v="18881" actId="164"/>
          <ac:grpSpMkLst>
            <pc:docMk/>
            <pc:sldMk cId="101639255" sldId="361"/>
            <ac:grpSpMk id="36" creationId="{2F3DF1C1-0DCF-42E2-9700-DD880FFFA416}"/>
          </ac:grpSpMkLst>
        </pc:grpChg>
        <pc:grpChg chg="add mod topLvl">
          <ac:chgData name="Михаил Попов" userId="1ff28dec684c2c56" providerId="LiveId" clId="{53FF77BC-363D-497F-9ACB-99097350CEA7}" dt="2020-12-04T14:22:04.772" v="18882" actId="164"/>
          <ac:grpSpMkLst>
            <pc:docMk/>
            <pc:sldMk cId="101639255" sldId="361"/>
            <ac:grpSpMk id="40" creationId="{3A588732-F1B3-4E75-9543-2019245BC686}"/>
          </ac:grpSpMkLst>
        </pc:grpChg>
        <pc:grpChg chg="add mod topLvl">
          <ac:chgData name="Михаил Попов" userId="1ff28dec684c2c56" providerId="LiveId" clId="{53FF77BC-363D-497F-9ACB-99097350CEA7}" dt="2020-12-04T14:22:11.305" v="18883" actId="164"/>
          <ac:grpSpMkLst>
            <pc:docMk/>
            <pc:sldMk cId="101639255" sldId="361"/>
            <ac:grpSpMk id="44" creationId="{5BCBD7F2-E98F-41A3-A3EB-9A220AFA7E79}"/>
          </ac:grpSpMkLst>
        </pc:grpChg>
        <pc:grpChg chg="add mod topLvl">
          <ac:chgData name="Михаил Попов" userId="1ff28dec684c2c56" providerId="LiveId" clId="{53FF77BC-363D-497F-9ACB-99097350CEA7}" dt="2020-12-04T14:22:18.172" v="18884" actId="164"/>
          <ac:grpSpMkLst>
            <pc:docMk/>
            <pc:sldMk cId="101639255" sldId="361"/>
            <ac:grpSpMk id="58" creationId="{C18A35BC-4D6B-414E-A0BE-75F43269F06E}"/>
          </ac:grpSpMkLst>
        </pc:grpChg>
        <pc:grpChg chg="add del mod">
          <ac:chgData name="Михаил Попов" userId="1ff28dec684c2c56" providerId="LiveId" clId="{53FF77BC-363D-497F-9ACB-99097350CEA7}" dt="2020-12-04T14:20:26.725" v="18867" actId="165"/>
          <ac:grpSpMkLst>
            <pc:docMk/>
            <pc:sldMk cId="101639255" sldId="361"/>
            <ac:grpSpMk id="68" creationId="{13628D2C-7F33-498D-9DA8-107465C27D13}"/>
          </ac:grpSpMkLst>
        </pc:grpChg>
        <pc:grpChg chg="add del mod">
          <ac:chgData name="Михаил Попов" userId="1ff28dec684c2c56" providerId="LiveId" clId="{53FF77BC-363D-497F-9ACB-99097350CEA7}" dt="2020-12-04T14:21:03.166" v="18871" actId="165"/>
          <ac:grpSpMkLst>
            <pc:docMk/>
            <pc:sldMk cId="101639255" sldId="361"/>
            <ac:grpSpMk id="69" creationId="{40CA582A-C1F5-4B9C-97CB-32BE89E59D36}"/>
          </ac:grpSpMkLst>
        </pc:grpChg>
        <pc:grpChg chg="add del mod">
          <ac:chgData name="Михаил Попов" userId="1ff28dec684c2c56" providerId="LiveId" clId="{53FF77BC-363D-497F-9ACB-99097350CEA7}" dt="2020-12-04T14:21:07.095" v="18872" actId="165"/>
          <ac:grpSpMkLst>
            <pc:docMk/>
            <pc:sldMk cId="101639255" sldId="361"/>
            <ac:grpSpMk id="70" creationId="{DFD685FD-D46A-47C6-98D3-82687FA2B7B8}"/>
          </ac:grpSpMkLst>
        </pc:grpChg>
        <pc:grpChg chg="add del mod">
          <ac:chgData name="Михаил Попов" userId="1ff28dec684c2c56" providerId="LiveId" clId="{53FF77BC-363D-497F-9ACB-99097350CEA7}" dt="2020-12-04T14:21:11.749" v="18873" actId="165"/>
          <ac:grpSpMkLst>
            <pc:docMk/>
            <pc:sldMk cId="101639255" sldId="361"/>
            <ac:grpSpMk id="71" creationId="{E0270516-83F6-4DE5-A0FB-AA25838C341C}"/>
          </ac:grpSpMkLst>
        </pc:grpChg>
        <pc:grpChg chg="add del mod">
          <ac:chgData name="Михаил Попов" userId="1ff28dec684c2c56" providerId="LiveId" clId="{53FF77BC-363D-497F-9ACB-99097350CEA7}" dt="2020-12-04T14:21:14.501" v="18874" actId="165"/>
          <ac:grpSpMkLst>
            <pc:docMk/>
            <pc:sldMk cId="101639255" sldId="361"/>
            <ac:grpSpMk id="72" creationId="{841E49E0-E902-42E5-B364-0E40650E029B}"/>
          </ac:grpSpMkLst>
        </pc:grpChg>
        <pc:grpChg chg="add del mod">
          <ac:chgData name="Михаил Попов" userId="1ff28dec684c2c56" providerId="LiveId" clId="{53FF77BC-363D-497F-9ACB-99097350CEA7}" dt="2020-12-04T14:21:17.328" v="18875" actId="165"/>
          <ac:grpSpMkLst>
            <pc:docMk/>
            <pc:sldMk cId="101639255" sldId="361"/>
            <ac:grpSpMk id="73" creationId="{15D9E283-65D1-4EB0-A4B3-331AC12E6DC5}"/>
          </ac:grpSpMkLst>
        </pc:grpChg>
        <pc:grpChg chg="add del mod">
          <ac:chgData name="Михаил Попов" userId="1ff28dec684c2c56" providerId="LiveId" clId="{53FF77BC-363D-497F-9ACB-99097350CEA7}" dt="2020-12-04T14:21:19.844" v="18876" actId="165"/>
          <ac:grpSpMkLst>
            <pc:docMk/>
            <pc:sldMk cId="101639255" sldId="361"/>
            <ac:grpSpMk id="74" creationId="{D2086EE4-F77F-4227-A37A-F3CDCF8E12EA}"/>
          </ac:grpSpMkLst>
        </pc:grpChg>
        <pc:grpChg chg="add del mod">
          <ac:chgData name="Михаил Попов" userId="1ff28dec684c2c56" providerId="LiveId" clId="{53FF77BC-363D-497F-9ACB-99097350CEA7}" dt="2020-12-04T14:21:22.622" v="18877" actId="165"/>
          <ac:grpSpMkLst>
            <pc:docMk/>
            <pc:sldMk cId="101639255" sldId="361"/>
            <ac:grpSpMk id="75" creationId="{8C7D945B-E7A9-47F1-BC26-3994633D9CC7}"/>
          </ac:grpSpMkLst>
        </pc:grpChg>
        <pc:grpChg chg="add mod">
          <ac:chgData name="Михаил Попов" userId="1ff28dec684c2c56" providerId="LiveId" clId="{53FF77BC-363D-497F-9ACB-99097350CEA7}" dt="2020-12-04T14:21:58.267" v="18881" actId="164"/>
          <ac:grpSpMkLst>
            <pc:docMk/>
            <pc:sldMk cId="101639255" sldId="361"/>
            <ac:grpSpMk id="78" creationId="{42721A84-38D4-4549-8DA4-EC457D3D4655}"/>
          </ac:grpSpMkLst>
        </pc:grpChg>
        <pc:grpChg chg="add mod">
          <ac:chgData name="Михаил Попов" userId="1ff28dec684c2c56" providerId="LiveId" clId="{53FF77BC-363D-497F-9ACB-99097350CEA7}" dt="2020-12-04T14:22:04.772" v="18882" actId="164"/>
          <ac:grpSpMkLst>
            <pc:docMk/>
            <pc:sldMk cId="101639255" sldId="361"/>
            <ac:grpSpMk id="79" creationId="{E21DE496-AB9D-4E84-A10C-04A78C42D6BC}"/>
          </ac:grpSpMkLst>
        </pc:grpChg>
        <pc:grpChg chg="add mod">
          <ac:chgData name="Михаил Попов" userId="1ff28dec684c2c56" providerId="LiveId" clId="{53FF77BC-363D-497F-9ACB-99097350CEA7}" dt="2020-12-04T14:22:11.305" v="18883" actId="164"/>
          <ac:grpSpMkLst>
            <pc:docMk/>
            <pc:sldMk cId="101639255" sldId="361"/>
            <ac:grpSpMk id="80" creationId="{1489FC0B-223E-4019-9994-1FA3C797034A}"/>
          </ac:grpSpMkLst>
        </pc:grpChg>
        <pc:grpChg chg="add mod">
          <ac:chgData name="Михаил Попов" userId="1ff28dec684c2c56" providerId="LiveId" clId="{53FF77BC-363D-497F-9ACB-99097350CEA7}" dt="2020-12-04T14:22:18.172" v="18884" actId="164"/>
          <ac:grpSpMkLst>
            <pc:docMk/>
            <pc:sldMk cId="101639255" sldId="361"/>
            <ac:grpSpMk id="81" creationId="{15BE3C35-C1FE-4946-814D-15181DAD35AF}"/>
          </ac:grpSpMkLst>
        </pc:grpChg>
        <pc:picChg chg="add mod">
          <ac:chgData name="Михаил Попов" userId="1ff28dec684c2c56" providerId="LiveId" clId="{53FF77BC-363D-497F-9ACB-99097350CEA7}" dt="2020-12-02T23:42:10.215" v="18080" actId="1076"/>
          <ac:picMkLst>
            <pc:docMk/>
            <pc:sldMk cId="101639255" sldId="361"/>
            <ac:picMk id="5" creationId="{7C0F6607-3D45-4F39-9CA0-CDEE4EFE6F4F}"/>
          </ac:picMkLst>
        </pc:picChg>
        <pc:picChg chg="add del mod">
          <ac:chgData name="Михаил Попов" userId="1ff28dec684c2c56" providerId="LiveId" clId="{53FF77BC-363D-497F-9ACB-99097350CEA7}" dt="2020-12-02T23:40:48.985" v="18064" actId="478"/>
          <ac:picMkLst>
            <pc:docMk/>
            <pc:sldMk cId="101639255" sldId="361"/>
            <ac:picMk id="7" creationId="{57ACA346-2AB7-4A91-A42C-15120EE59F51}"/>
          </ac:picMkLst>
        </pc:picChg>
        <pc:cxnChg chg="add mod">
          <ac:chgData name="Михаил Попов" userId="1ff28dec684c2c56" providerId="LiveId" clId="{53FF77BC-363D-497F-9ACB-99097350CEA7}" dt="2020-12-04T14:20:42.167" v="18869" actId="164"/>
          <ac:cxnSpMkLst>
            <pc:docMk/>
            <pc:sldMk cId="101639255" sldId="361"/>
            <ac:cxnSpMk id="18" creationId="{5240F4BB-8ACA-4A95-9A1F-00CFB1185B09}"/>
          </ac:cxnSpMkLst>
        </pc:cxnChg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243499932" sldId="361"/>
        </pc:sldMkLst>
      </pc:sldChg>
      <pc:sldChg chg="new del">
        <pc:chgData name="Михаил Попов" userId="1ff28dec684c2c56" providerId="LiveId" clId="{53FF77BC-363D-497F-9ACB-99097350CEA7}" dt="2020-12-02T12:35:31.829" v="2388" actId="47"/>
        <pc:sldMkLst>
          <pc:docMk/>
          <pc:sldMk cId="3208590901" sldId="362"/>
        </pc:sldMkLst>
      </pc:sldChg>
      <pc:sldChg chg="del">
        <pc:chgData name="Михаил Попов" userId="1ff28dec684c2c56" providerId="LiveId" clId="{53FF77BC-363D-497F-9ACB-99097350CEA7}" dt="2020-12-01T15:26:44.048" v="36" actId="47"/>
        <pc:sldMkLst>
          <pc:docMk/>
          <pc:sldMk cId="3887312919" sldId="362"/>
        </pc:sldMkLst>
      </pc:sldChg>
      <pc:sldChg chg="addSp delSp modSp add mod modAnim">
        <pc:chgData name="Михаил Попов" userId="1ff28dec684c2c56" providerId="LiveId" clId="{53FF77BC-363D-497F-9ACB-99097350CEA7}" dt="2020-12-04T14:23:34.767" v="18893" actId="207"/>
        <pc:sldMkLst>
          <pc:docMk/>
          <pc:sldMk cId="3363195230" sldId="363"/>
        </pc:sldMkLst>
        <pc:spChg chg="mod">
          <ac:chgData name="Михаил Попов" userId="1ff28dec684c2c56" providerId="LiveId" clId="{53FF77BC-363D-497F-9ACB-99097350CEA7}" dt="2020-12-02T12:35:54.464" v="2404" actId="20577"/>
          <ac:spMkLst>
            <pc:docMk/>
            <pc:sldMk cId="3363195230" sldId="363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23:34.767" v="18893" actId="207"/>
          <ac:spMkLst>
            <pc:docMk/>
            <pc:sldMk cId="3363195230" sldId="363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4" creationId="{E8F61B25-3447-459F-B1CB-D11BF41FD7A2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8" creationId="{638738D9-D66C-4C7F-B9E5-9E5CCA5A18AB}"/>
          </ac:spMkLst>
        </pc:spChg>
        <pc:spChg chg="del mod">
          <ac:chgData name="Михаил Попов" userId="1ff28dec684c2c56" providerId="LiveId" clId="{53FF77BC-363D-497F-9ACB-99097350CEA7}" dt="2020-12-02T12:35:59.948" v="2407" actId="478"/>
          <ac:spMkLst>
            <pc:docMk/>
            <pc:sldMk cId="3363195230" sldId="363"/>
            <ac:spMk id="9" creationId="{280B0EC7-2D29-4B1E-8D4B-469E7ED7B0A9}"/>
          </ac:spMkLst>
        </pc:spChg>
        <pc:spChg chg="add mod">
          <ac:chgData name="Михаил Попов" userId="1ff28dec684c2c56" providerId="LiveId" clId="{53FF77BC-363D-497F-9ACB-99097350CEA7}" dt="2020-12-03T00:02:41.518" v="18220" actId="1076"/>
          <ac:spMkLst>
            <pc:docMk/>
            <pc:sldMk cId="3363195230" sldId="363"/>
            <ac:spMk id="10" creationId="{79FC69A3-6A30-4DCD-A6AD-DA4ECB3F7549}"/>
          </ac:spMkLst>
        </pc:spChg>
        <pc:spChg chg="add del mod">
          <ac:chgData name="Михаил Попов" userId="1ff28dec684c2c56" providerId="LiveId" clId="{53FF77BC-363D-497F-9ACB-99097350CEA7}" dt="2020-12-02T12:41:35.516" v="2814" actId="478"/>
          <ac:spMkLst>
            <pc:docMk/>
            <pc:sldMk cId="3363195230" sldId="363"/>
            <ac:spMk id="11" creationId="{86E98A68-2FC4-4C6E-8487-FB2213CE8672}"/>
          </ac:spMkLst>
        </pc:spChg>
        <pc:picChg chg="del">
          <ac:chgData name="Михаил Попов" userId="1ff28dec684c2c56" providerId="LiveId" clId="{53FF77BC-363D-497F-9ACB-99097350CEA7}" dt="2020-12-02T12:36:00.507" v="2408" actId="478"/>
          <ac:picMkLst>
            <pc:docMk/>
            <pc:sldMk cId="3363195230" sldId="363"/>
            <ac:picMk id="5" creationId="{7C0F6607-3D45-4F39-9CA0-CDEE4EFE6F4F}"/>
          </ac:picMkLst>
        </pc:picChg>
        <pc:picChg chg="del">
          <ac:chgData name="Михаил Попов" userId="1ff28dec684c2c56" providerId="LiveId" clId="{53FF77BC-363D-497F-9ACB-99097350CEA7}" dt="2020-12-02T12:35:57.915" v="2405" actId="478"/>
          <ac:picMkLst>
            <pc:docMk/>
            <pc:sldMk cId="3363195230" sldId="363"/>
            <ac:picMk id="7" creationId="{57ACA346-2AB7-4A91-A42C-15120EE59F51}"/>
          </ac:picMkLst>
        </pc:picChg>
      </pc:sldChg>
      <pc:sldChg chg="modSp add mod modAnim">
        <pc:chgData name="Михаил Попов" userId="1ff28dec684c2c56" providerId="LiveId" clId="{53FF77BC-363D-497F-9ACB-99097350CEA7}" dt="2020-12-04T14:26:53.426" v="18906"/>
        <pc:sldMkLst>
          <pc:docMk/>
          <pc:sldMk cId="1424192029" sldId="364"/>
        </pc:sldMkLst>
        <pc:spChg chg="mod">
          <ac:chgData name="Михаил Попов" userId="1ff28dec684c2c56" providerId="LiveId" clId="{53FF77BC-363D-497F-9ACB-99097350CEA7}" dt="2020-12-02T12:45:14.295" v="2931" actId="20577"/>
          <ac:spMkLst>
            <pc:docMk/>
            <pc:sldMk cId="1424192029" sldId="364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26:21.009" v="18905" actId="12"/>
          <ac:spMkLst>
            <pc:docMk/>
            <pc:sldMk cId="1424192029" sldId="364"/>
            <ac:spMk id="3" creationId="{2E9103B4-10EA-4D3D-86B5-2B5F5A6EDD1F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28:56.709" v="18922"/>
        <pc:sldMkLst>
          <pc:docMk/>
          <pc:sldMk cId="2450589596" sldId="365"/>
        </pc:sldMkLst>
        <pc:spChg chg="mod">
          <ac:chgData name="Михаил Попов" userId="1ff28dec684c2c56" providerId="LiveId" clId="{53FF77BC-363D-497F-9ACB-99097350CEA7}" dt="2020-12-02T13:07:49.358" v="4112" actId="20577"/>
          <ac:spMkLst>
            <pc:docMk/>
            <pc:sldMk cId="2450589596" sldId="365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3:07:21.906" v="4086" actId="122"/>
          <ac:spMkLst>
            <pc:docMk/>
            <pc:sldMk cId="2450589596" sldId="365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2T13:03:48.680" v="3804" actId="207"/>
          <ac:spMkLst>
            <pc:docMk/>
            <pc:sldMk cId="2450589596" sldId="365"/>
            <ac:spMk id="4" creationId="{C00E3D64-B93C-4F1B-A73E-BDBFFBE76CFF}"/>
          </ac:spMkLst>
        </pc:spChg>
        <pc:spChg chg="mod">
          <ac:chgData name="Михаил Попов" userId="1ff28dec684c2c56" providerId="LiveId" clId="{53FF77BC-363D-497F-9ACB-99097350CEA7}" dt="2020-12-02T13:03:51.523" v="3805" actId="207"/>
          <ac:spMkLst>
            <pc:docMk/>
            <pc:sldMk cId="2450589596" sldId="365"/>
            <ac:spMk id="5" creationId="{69B50D4B-CB4F-41F7-B2FB-C7E11CE561C3}"/>
          </ac:spMkLst>
        </pc:spChg>
        <pc:spChg chg="add mod">
          <ac:chgData name="Михаил Попов" userId="1ff28dec684c2c56" providerId="LiveId" clId="{53FF77BC-363D-497F-9ACB-99097350CEA7}" dt="2020-12-02T13:02:52.803" v="3764" actId="207"/>
          <ac:spMkLst>
            <pc:docMk/>
            <pc:sldMk cId="2450589596" sldId="365"/>
            <ac:spMk id="24" creationId="{54E849F8-65B6-465C-A308-9CC264823C34}"/>
          </ac:spMkLst>
        </pc:sp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7" creationId="{28665423-1EE9-4319-BCBB-CEF36CEB3976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8" creationId="{C248AAB0-A4C5-4DCE-BFE1-7D38C6A8BF66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9" creationId="{FA23DA71-AB3C-4750-9F19-BDBB5617AE53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10" creationId="{A0E38655-C3C0-4764-B613-6288103932A7}"/>
          </ac:cxnSpMkLst>
        </pc:cxnChg>
        <pc:cxnChg chg="del">
          <ac:chgData name="Михаил Попов" userId="1ff28dec684c2c56" providerId="LiveId" clId="{53FF77BC-363D-497F-9ACB-99097350CEA7}" dt="2020-12-02T13:01:35.530" v="3716" actId="478"/>
          <ac:cxnSpMkLst>
            <pc:docMk/>
            <pc:sldMk cId="2450589596" sldId="365"/>
            <ac:cxnSpMk id="15" creationId="{6F8500F4-3569-430C-8013-E42D786527EF}"/>
          </ac:cxnSpMkLst>
        </pc:cxnChg>
        <pc:cxnChg chg="del">
          <ac:chgData name="Михаил Попов" userId="1ff28dec684c2c56" providerId="LiveId" clId="{53FF77BC-363D-497F-9ACB-99097350CEA7}" dt="2020-12-02T13:01:34.058" v="3715" actId="478"/>
          <ac:cxnSpMkLst>
            <pc:docMk/>
            <pc:sldMk cId="2450589596" sldId="365"/>
            <ac:cxnSpMk id="16" creationId="{4E7A1B07-DA96-4359-91F4-53DA73F03476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7" creationId="{7A63C254-2D29-4D5F-A870-57F97A370F29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8" creationId="{13D7CF7B-903E-4AAF-94B5-D5C733104EAA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19" creationId="{A45A31F1-5387-44C4-A1A9-9BB787A019FF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0" creationId="{87C9C1E1-924C-4DD8-8F9B-21D723D53CC8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1" creationId="{48031914-BC88-47FE-8BFC-0B3DAE1BD052}"/>
          </ac:cxnSpMkLst>
        </pc:cxnChg>
        <pc:cxnChg chg="del">
          <ac:chgData name="Михаил Попов" userId="1ff28dec684c2c56" providerId="LiveId" clId="{53FF77BC-363D-497F-9ACB-99097350CEA7}" dt="2020-12-02T13:01:41.571" v="3721" actId="478"/>
          <ac:cxnSpMkLst>
            <pc:docMk/>
            <pc:sldMk cId="2450589596" sldId="365"/>
            <ac:cxnSpMk id="22" creationId="{857F9D7C-63B7-4E30-B88B-2A7915293C45}"/>
          </ac:cxnSpMkLst>
        </pc:cxnChg>
        <pc:cxnChg chg="mod">
          <ac:chgData name="Михаил Попов" userId="1ff28dec684c2c56" providerId="LiveId" clId="{53FF77BC-363D-497F-9ACB-99097350CEA7}" dt="2020-12-02T13:03:43.872" v="3803" actId="14100"/>
          <ac:cxnSpMkLst>
            <pc:docMk/>
            <pc:sldMk cId="2450589596" sldId="365"/>
            <ac:cxnSpMk id="23" creationId="{EDF901B7-3F3F-4BFF-B494-A1EACDBE6A60}"/>
          </ac:cxnSpMkLst>
        </pc:cxnChg>
        <pc:cxnChg chg="del">
          <ac:chgData name="Михаил Попов" userId="1ff28dec684c2c56" providerId="LiveId" clId="{53FF77BC-363D-497F-9ACB-99097350CEA7}" dt="2020-12-02T13:01:37.905" v="3717" actId="478"/>
          <ac:cxnSpMkLst>
            <pc:docMk/>
            <pc:sldMk cId="2450589596" sldId="365"/>
            <ac:cxnSpMk id="26" creationId="{6138EBAD-E5C7-4D3C-BA03-A76D31CE2E58}"/>
          </ac:cxnSpMkLst>
        </pc:cxnChg>
        <pc:cxnChg chg="del">
          <ac:chgData name="Михаил Попов" userId="1ff28dec684c2c56" providerId="LiveId" clId="{53FF77BC-363D-497F-9ACB-99097350CEA7}" dt="2020-12-02T13:01:38.690" v="3718" actId="478"/>
          <ac:cxnSpMkLst>
            <pc:docMk/>
            <pc:sldMk cId="2450589596" sldId="365"/>
            <ac:cxnSpMk id="34" creationId="{9DB3B81F-F249-44A7-A9AF-F85A5AD04EFE}"/>
          </ac:cxnSpMkLst>
        </pc:cxnChg>
        <pc:cxnChg chg="del">
          <ac:chgData name="Михаил Попов" userId="1ff28dec684c2c56" providerId="LiveId" clId="{53FF77BC-363D-497F-9ACB-99097350CEA7}" dt="2020-12-02T13:01:39.250" v="3719" actId="478"/>
          <ac:cxnSpMkLst>
            <pc:docMk/>
            <pc:sldMk cId="2450589596" sldId="365"/>
            <ac:cxnSpMk id="35" creationId="{1E4941C6-B146-4BAE-AEA7-D7DF3B9F2949}"/>
          </ac:cxnSpMkLst>
        </pc:cxnChg>
        <pc:cxnChg chg="del">
          <ac:chgData name="Михаил Попов" userId="1ff28dec684c2c56" providerId="LiveId" clId="{53FF77BC-363D-497F-9ACB-99097350CEA7}" dt="2020-12-02T13:01:39.914" v="3720" actId="478"/>
          <ac:cxnSpMkLst>
            <pc:docMk/>
            <pc:sldMk cId="2450589596" sldId="365"/>
            <ac:cxnSpMk id="36" creationId="{87D302B8-D409-4903-854D-00E0A2FD7C1C}"/>
          </ac:cxnSpMkLst>
        </pc:cxnChg>
      </pc:sldChg>
      <pc:sldChg chg="delSp modSp add mod modAnim">
        <pc:chgData name="Михаил Попов" userId="1ff28dec684c2c56" providerId="LiveId" clId="{53FF77BC-363D-497F-9ACB-99097350CEA7}" dt="2020-12-04T14:30:09.812" v="18923"/>
        <pc:sldMkLst>
          <pc:docMk/>
          <pc:sldMk cId="317512361" sldId="366"/>
        </pc:sldMkLst>
        <pc:spChg chg="mod">
          <ac:chgData name="Михаил Попов" userId="1ff28dec684c2c56" providerId="LiveId" clId="{53FF77BC-363D-497F-9ACB-99097350CEA7}" dt="2020-12-02T13:08:30.742" v="4135" actId="20577"/>
          <ac:spMkLst>
            <pc:docMk/>
            <pc:sldMk cId="317512361" sldId="36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1:52:24.553" v="18816" actId="20577"/>
          <ac:spMkLst>
            <pc:docMk/>
            <pc:sldMk cId="317512361" sldId="366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2T13:10:10.930" v="4138" actId="478"/>
          <ac:spMkLst>
            <pc:docMk/>
            <pc:sldMk cId="317512361" sldId="366"/>
            <ac:spMk id="4" creationId="{C00E3D64-B93C-4F1B-A73E-BDBFFBE76CFF}"/>
          </ac:spMkLst>
        </pc:spChg>
        <pc:spChg chg="del">
          <ac:chgData name="Михаил Попов" userId="1ff28dec684c2c56" providerId="LiveId" clId="{53FF77BC-363D-497F-9ACB-99097350CEA7}" dt="2020-12-02T13:10:09.041" v="4136" actId="478"/>
          <ac:spMkLst>
            <pc:docMk/>
            <pc:sldMk cId="317512361" sldId="366"/>
            <ac:spMk id="5" creationId="{69B50D4B-CB4F-41F7-B2FB-C7E11CE561C3}"/>
          </ac:spMkLst>
        </pc:spChg>
        <pc:spChg chg="del">
          <ac:chgData name="Михаил Попов" userId="1ff28dec684c2c56" providerId="LiveId" clId="{53FF77BC-363D-497F-9ACB-99097350CEA7}" dt="2020-12-02T13:10:09.706" v="4137" actId="478"/>
          <ac:spMkLst>
            <pc:docMk/>
            <pc:sldMk cId="317512361" sldId="366"/>
            <ac:spMk id="24" creationId="{54E849F8-65B6-465C-A308-9CC264823C34}"/>
          </ac:spMkLst>
        </pc:spChg>
        <pc:cxnChg chg="del">
          <ac:chgData name="Михаил Попов" userId="1ff28dec684c2c56" providerId="LiveId" clId="{53FF77BC-363D-497F-9ACB-99097350CEA7}" dt="2020-12-02T13:10:11.801" v="4139" actId="478"/>
          <ac:cxnSpMkLst>
            <pc:docMk/>
            <pc:sldMk cId="317512361" sldId="366"/>
            <ac:cxnSpMk id="23" creationId="{EDF901B7-3F3F-4BFF-B494-A1EACDBE6A60}"/>
          </ac:cxnSpMkLst>
        </pc:cxnChg>
      </pc:sldChg>
      <pc:sldChg chg="addSp modSp add mod modAnim">
        <pc:chgData name="Михаил Попов" userId="1ff28dec684c2c56" providerId="LiveId" clId="{53FF77BC-363D-497F-9ACB-99097350CEA7}" dt="2020-12-04T14:31:28.107" v="18924" actId="1076"/>
        <pc:sldMkLst>
          <pc:docMk/>
          <pc:sldMk cId="3337960461" sldId="367"/>
        </pc:sldMkLst>
        <pc:spChg chg="mod">
          <ac:chgData name="Михаил Попов" userId="1ff28dec684c2c56" providerId="LiveId" clId="{53FF77BC-363D-497F-9ACB-99097350CEA7}" dt="2020-12-02T13:21:34.541" v="4874" actId="20577"/>
          <ac:spMkLst>
            <pc:docMk/>
            <pc:sldMk cId="3337960461" sldId="36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01:11.592" v="18215" actId="27636"/>
          <ac:spMkLst>
            <pc:docMk/>
            <pc:sldMk cId="3337960461" sldId="367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3T00:02:02.132" v="18217" actId="164"/>
          <ac:spMkLst>
            <pc:docMk/>
            <pc:sldMk cId="3337960461" sldId="367"/>
            <ac:spMk id="10" creationId="{79FC69A3-6A30-4DCD-A6AD-DA4ECB3F7549}"/>
          </ac:spMkLst>
        </pc:spChg>
        <pc:grpChg chg="add mod">
          <ac:chgData name="Михаил Попов" userId="1ff28dec684c2c56" providerId="LiveId" clId="{53FF77BC-363D-497F-9ACB-99097350CEA7}" dt="2020-12-04T14:31:28.107" v="18924" actId="1076"/>
          <ac:grpSpMkLst>
            <pc:docMk/>
            <pc:sldMk cId="3337960461" sldId="367"/>
            <ac:grpSpMk id="5" creationId="{E075AE0C-500A-47E9-9F7D-10B9ABDE530C}"/>
          </ac:grpSpMkLst>
        </pc:grpChg>
      </pc:sldChg>
      <pc:sldChg chg="modSp add mod modAnim">
        <pc:chgData name="Михаил Попов" userId="1ff28dec684c2c56" providerId="LiveId" clId="{53FF77BC-363D-497F-9ACB-99097350CEA7}" dt="2020-12-04T14:31:43.788" v="18927" actId="1076"/>
        <pc:sldMkLst>
          <pc:docMk/>
          <pc:sldMk cId="1693327922" sldId="368"/>
        </pc:sldMkLst>
        <pc:spChg chg="mod">
          <ac:chgData name="Михаил Попов" userId="1ff28dec684c2c56" providerId="LiveId" clId="{53FF77BC-363D-497F-9ACB-99097350CEA7}" dt="2020-12-03T00:00:35.659" v="18211" actId="27636"/>
          <ac:spMkLst>
            <pc:docMk/>
            <pc:sldMk cId="1693327922" sldId="368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4T14:31:43.788" v="18927" actId="1076"/>
          <ac:spMkLst>
            <pc:docMk/>
            <pc:sldMk cId="1693327922" sldId="368"/>
            <ac:spMk id="10" creationId="{79FC69A3-6A30-4DCD-A6AD-DA4ECB3F7549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36:34.524" v="18932"/>
        <pc:sldMkLst>
          <pc:docMk/>
          <pc:sldMk cId="1467100853" sldId="369"/>
        </pc:sldMkLst>
        <pc:spChg chg="mod">
          <ac:chgData name="Михаил Попов" userId="1ff28dec684c2c56" providerId="LiveId" clId="{53FF77BC-363D-497F-9ACB-99097350CEA7}" dt="2020-12-02T13:32:52.134" v="5471" actId="20577"/>
          <ac:spMkLst>
            <pc:docMk/>
            <pc:sldMk cId="1467100853" sldId="36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8" creationId="{ED50A222-9A05-4521-8486-8F1AA7E1740F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0" creationId="{07FA052D-2603-433A-8BCB-8A370569D7DA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1" creationId="{F52A08D0-2515-4E8C-BD06-C9C64400B8D9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3" creationId="{1FCD7B95-04D7-40F6-A030-8DD20ECDB53A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19" creationId="{771F41AF-AF6D-47BA-AEF1-B6F319DF7F29}"/>
          </ac:spMkLst>
        </pc:spChg>
        <pc:spChg chg="add mod">
          <ac:chgData name="Михаил Попов" userId="1ff28dec684c2c56" providerId="LiveId" clId="{53FF77BC-363D-497F-9ACB-99097350CEA7}" dt="2020-12-03T00:00:10.253" v="18207" actId="1076"/>
          <ac:spMkLst>
            <pc:docMk/>
            <pc:sldMk cId="1467100853" sldId="369"/>
            <ac:spMk id="20" creationId="{08280FD7-AC28-4332-B8FA-68C50DCD44A1}"/>
          </ac:spMkLst>
        </pc:spChg>
        <pc:picChg chg="add del mod">
          <ac:chgData name="Михаил Попов" userId="1ff28dec684c2c56" providerId="LiveId" clId="{53FF77BC-363D-497F-9ACB-99097350CEA7}" dt="2020-12-02T23:57:55.264" v="18155" actId="478"/>
          <ac:picMkLst>
            <pc:docMk/>
            <pc:sldMk cId="1467100853" sldId="369"/>
            <ac:picMk id="5" creationId="{F613C1C8-C2C7-482A-98C4-8CE19DCB4DC2}"/>
          </ac:picMkLst>
        </pc:picChg>
        <pc:picChg chg="add del">
          <ac:chgData name="Михаил Попов" userId="1ff28dec684c2c56" providerId="LiveId" clId="{53FF77BC-363D-497F-9ACB-99097350CEA7}" dt="2020-12-02T13:34:07.416" v="5616" actId="478"/>
          <ac:picMkLst>
            <pc:docMk/>
            <pc:sldMk cId="1467100853" sldId="369"/>
            <ac:picMk id="7" creationId="{A2F4F4ED-47EF-4975-BC88-9A0DC5008536}"/>
          </ac:picMkLst>
        </pc:picChg>
        <pc:picChg chg="add mod">
          <ac:chgData name="Михаил Попов" userId="1ff28dec684c2c56" providerId="LiveId" clId="{53FF77BC-363D-497F-9ACB-99097350CEA7}" dt="2020-12-03T00:00:10.253" v="18207" actId="1076"/>
          <ac:picMkLst>
            <pc:docMk/>
            <pc:sldMk cId="1467100853" sldId="369"/>
            <ac:picMk id="15" creationId="{6F7FADED-E14D-4286-BAEA-FD3C13390280}"/>
          </ac:picMkLst>
        </pc:picChg>
        <pc:picChg chg="add mod">
          <ac:chgData name="Михаил Попов" userId="1ff28dec684c2c56" providerId="LiveId" clId="{53FF77BC-363D-497F-9ACB-99097350CEA7}" dt="2020-12-03T00:00:10.253" v="18207" actId="1076"/>
          <ac:picMkLst>
            <pc:docMk/>
            <pc:sldMk cId="1467100853" sldId="369"/>
            <ac:picMk id="17" creationId="{4770882C-C96B-4534-AFFC-7814EF99790E}"/>
          </ac:picMkLst>
        </pc:picChg>
      </pc:sldChg>
      <pc:sldChg chg="delSp modSp add mod modAnim">
        <pc:chgData name="Михаил Попов" userId="1ff28dec684c2c56" providerId="LiveId" clId="{53FF77BC-363D-497F-9ACB-99097350CEA7}" dt="2020-12-04T14:39:45.390" v="18964" actId="207"/>
        <pc:sldMkLst>
          <pc:docMk/>
          <pc:sldMk cId="2021743886" sldId="370"/>
        </pc:sldMkLst>
        <pc:spChg chg="mod">
          <ac:chgData name="Михаил Попов" userId="1ff28dec684c2c56" providerId="LiveId" clId="{53FF77BC-363D-497F-9ACB-99097350CEA7}" dt="2020-12-04T14:39:45.390" v="18964" actId="207"/>
          <ac:spMkLst>
            <pc:docMk/>
            <pc:sldMk cId="2021743886" sldId="370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38:18.187" v="18950" actId="6549"/>
          <ac:spMkLst>
            <pc:docMk/>
            <pc:sldMk cId="2021743886" sldId="370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15:11.608" v="18449" actId="1037"/>
          <ac:spMkLst>
            <pc:docMk/>
            <pc:sldMk cId="2021743886" sldId="370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15:11.608" v="18449" actId="1037"/>
          <ac:spMkLst>
            <pc:docMk/>
            <pc:sldMk cId="2021743886" sldId="370"/>
            <ac:spMk id="11" creationId="{F52A08D0-2515-4E8C-BD06-C9C64400B8D9}"/>
          </ac:spMkLst>
        </pc:spChg>
        <pc:spChg chg="mod">
          <ac:chgData name="Михаил Попов" userId="1ff28dec684c2c56" providerId="LiveId" clId="{53FF77BC-363D-497F-9ACB-99097350CEA7}" dt="2020-12-04T14:38:57.841" v="18963" actId="20577"/>
          <ac:spMkLst>
            <pc:docMk/>
            <pc:sldMk cId="2021743886" sldId="370"/>
            <ac:spMk id="13" creationId="{1FCD7B95-04D7-40F6-A030-8DD20ECDB53A}"/>
          </ac:spMkLst>
        </pc:spChg>
        <pc:picChg chg="del">
          <ac:chgData name="Михаил Попов" userId="1ff28dec684c2c56" providerId="LiveId" clId="{53FF77BC-363D-497F-9ACB-99097350CEA7}" dt="2020-12-02T13:42:04.833" v="6127" actId="478"/>
          <ac:picMkLst>
            <pc:docMk/>
            <pc:sldMk cId="2021743886" sldId="370"/>
            <ac:picMk id="5" creationId="{F613C1C8-C2C7-482A-98C4-8CE19DCB4DC2}"/>
          </ac:picMkLst>
        </pc:picChg>
      </pc:sldChg>
      <pc:sldChg chg="delSp modSp add mod modAnim">
        <pc:chgData name="Михаил Попов" userId="1ff28dec684c2c56" providerId="LiveId" clId="{53FF77BC-363D-497F-9ACB-99097350CEA7}" dt="2020-12-04T14:44:54.499" v="18989" actId="1036"/>
        <pc:sldMkLst>
          <pc:docMk/>
          <pc:sldMk cId="3902130592" sldId="371"/>
        </pc:sldMkLst>
        <pc:spChg chg="mod">
          <ac:chgData name="Михаил Попов" userId="1ff28dec684c2c56" providerId="LiveId" clId="{53FF77BC-363D-497F-9ACB-99097350CEA7}" dt="2020-12-02T13:47:37.244" v="6749" actId="20577"/>
          <ac:spMkLst>
            <pc:docMk/>
            <pc:sldMk cId="3902130592" sldId="37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10" creationId="{07FA052D-2603-433A-8BCB-8A370569D7DA}"/>
          </ac:spMkLst>
        </pc:spChg>
        <pc:spChg chg="del">
          <ac:chgData name="Михаил Попов" userId="1ff28dec684c2c56" providerId="LiveId" clId="{53FF77BC-363D-497F-9ACB-99097350CEA7}" dt="2020-12-02T13:54:23.864" v="6789" actId="478"/>
          <ac:spMkLst>
            <pc:docMk/>
            <pc:sldMk cId="3902130592" sldId="371"/>
            <ac:spMk id="11" creationId="{F52A08D0-2515-4E8C-BD06-C9C64400B8D9}"/>
          </ac:spMkLst>
        </pc:spChg>
        <pc:spChg chg="mod">
          <ac:chgData name="Михаил Попов" userId="1ff28dec684c2c56" providerId="LiveId" clId="{53FF77BC-363D-497F-9ACB-99097350CEA7}" dt="2020-12-04T14:44:54.499" v="18989" actId="1036"/>
          <ac:spMkLst>
            <pc:docMk/>
            <pc:sldMk cId="3902130592" sldId="371"/>
            <ac:spMk id="13" creationId="{1FCD7B95-04D7-40F6-A030-8DD20ECDB53A}"/>
          </ac:spMkLst>
        </pc:spChg>
      </pc:sldChg>
      <pc:sldChg chg="addSp delSp modSp add mod delAnim modAnim">
        <pc:chgData name="Михаил Попов" userId="1ff28dec684c2c56" providerId="LiveId" clId="{53FF77BC-363D-497F-9ACB-99097350CEA7}" dt="2020-12-04T14:45:43.166" v="18992"/>
        <pc:sldMkLst>
          <pc:docMk/>
          <pc:sldMk cId="2780466920" sldId="372"/>
        </pc:sldMkLst>
        <pc:spChg chg="mod">
          <ac:chgData name="Михаил Попов" userId="1ff28dec684c2c56" providerId="LiveId" clId="{53FF77BC-363D-497F-9ACB-99097350CEA7}" dt="2020-12-02T14:02:03.267" v="7426" actId="20577"/>
          <ac:spMkLst>
            <pc:docMk/>
            <pc:sldMk cId="2780466920" sldId="372"/>
            <ac:spMk id="2" creationId="{322B7E80-341F-4843-BEFD-E9FD3872D2D3}"/>
          </ac:spMkLst>
        </pc:spChg>
        <pc:spChg chg="del">
          <ac:chgData name="Михаил Попов" userId="1ff28dec684c2c56" providerId="LiveId" clId="{53FF77BC-363D-497F-9ACB-99097350CEA7}" dt="2020-12-02T14:41:48.003" v="7547" actId="478"/>
          <ac:spMkLst>
            <pc:docMk/>
            <pc:sldMk cId="2780466920" sldId="372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2T14:41:50.087" v="7548" actId="478"/>
          <ac:spMkLst>
            <pc:docMk/>
            <pc:sldMk cId="2780466920" sldId="372"/>
            <ac:spMk id="7" creationId="{3FDA059C-7960-45A8-89CE-D6D4E266F942}"/>
          </ac:spMkLst>
        </pc:spChg>
        <pc:spChg chg="del">
          <ac:chgData name="Михаил Попов" userId="1ff28dec684c2c56" providerId="LiveId" clId="{53FF77BC-363D-497F-9ACB-99097350CEA7}" dt="2020-12-02T14:41:31.951" v="7545" actId="478"/>
          <ac:spMkLst>
            <pc:docMk/>
            <pc:sldMk cId="2780466920" sldId="372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19:22.786" v="18495" actId="403"/>
          <ac:spMkLst>
            <pc:docMk/>
            <pc:sldMk cId="2780466920" sldId="372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19:26.483" v="18497" actId="403"/>
          <ac:spMkLst>
            <pc:docMk/>
            <pc:sldMk cId="2780466920" sldId="372"/>
            <ac:spMk id="11" creationId="{F52A08D0-2515-4E8C-BD06-C9C64400B8D9}"/>
          </ac:spMkLst>
        </pc:spChg>
        <pc:spChg chg="add mod">
          <ac:chgData name="Михаил Попов" userId="1ff28dec684c2c56" providerId="LiveId" clId="{53FF77BC-363D-497F-9ACB-99097350CEA7}" dt="2020-12-03T00:19:49.287" v="18505" actId="14100"/>
          <ac:spMkLst>
            <pc:docMk/>
            <pc:sldMk cId="2780466920" sldId="372"/>
            <ac:spMk id="12" creationId="{18273ED2-B8EB-45B7-945D-22F6FCEFC2EF}"/>
          </ac:spMkLst>
        </pc:spChg>
        <pc:spChg chg="mod">
          <ac:chgData name="Михаил Попов" userId="1ff28dec684c2c56" providerId="LiveId" clId="{53FF77BC-363D-497F-9ACB-99097350CEA7}" dt="2020-12-03T00:18:26.625" v="18488" actId="1076"/>
          <ac:spMkLst>
            <pc:docMk/>
            <pc:sldMk cId="2780466920" sldId="372"/>
            <ac:spMk id="13" creationId="{1FCD7B95-04D7-40F6-A030-8DD20ECDB53A}"/>
          </ac:spMkLst>
        </pc:spChg>
        <pc:grpChg chg="add mod">
          <ac:chgData name="Михаил Попов" userId="1ff28dec684c2c56" providerId="LiveId" clId="{53FF77BC-363D-497F-9ACB-99097350CEA7}" dt="2020-12-04T14:45:39.271" v="18990" actId="164"/>
          <ac:grpSpMkLst>
            <pc:docMk/>
            <pc:sldMk cId="2780466920" sldId="372"/>
            <ac:grpSpMk id="3" creationId="{DDA9BE53-7DFB-4AFA-A0DB-81636C5FDB6E}"/>
          </ac:grpSpMkLst>
        </pc:grpChg>
        <pc:picChg chg="add mod">
          <ac:chgData name="Михаил Попов" userId="1ff28dec684c2c56" providerId="LiveId" clId="{53FF77BC-363D-497F-9ACB-99097350CEA7}" dt="2020-12-03T00:18:49.650" v="18492" actId="1076"/>
          <ac:picMkLst>
            <pc:docMk/>
            <pc:sldMk cId="2780466920" sldId="372"/>
            <ac:picMk id="5" creationId="{E5A975C8-47FE-4993-AEE2-77AFD123AC85}"/>
          </ac:picMkLst>
        </pc:pic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4" creationId="{6376CA70-23EC-488A-AD36-AA9045BA5BBC}"/>
          </ac:cxnSpMkLst>
        </pc:cxn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5" creationId="{86A75ACE-33A5-4496-9B25-28AD76521A63}"/>
          </ac:cxnSpMkLst>
        </pc:cxnChg>
        <pc:cxnChg chg="add mod">
          <ac:chgData name="Михаил Попов" userId="1ff28dec684c2c56" providerId="LiveId" clId="{53FF77BC-363D-497F-9ACB-99097350CEA7}" dt="2020-12-04T14:45:39.271" v="18990" actId="164"/>
          <ac:cxnSpMkLst>
            <pc:docMk/>
            <pc:sldMk cId="2780466920" sldId="372"/>
            <ac:cxnSpMk id="18" creationId="{2F2DE30C-6E32-4631-B9A3-969BB1C1D95A}"/>
          </ac:cxnSpMkLst>
        </pc:cxnChg>
      </pc:sldChg>
      <pc:sldChg chg="addSp delSp modSp add mod delAnim">
        <pc:chgData name="Михаил Попов" userId="1ff28dec684c2c56" providerId="LiveId" clId="{53FF77BC-363D-497F-9ACB-99097350CEA7}" dt="2020-12-02T16:05:48.879" v="7744" actId="1076"/>
        <pc:sldMkLst>
          <pc:docMk/>
          <pc:sldMk cId="386974608" sldId="373"/>
        </pc:sldMkLst>
        <pc:spChg chg="del">
          <ac:chgData name="Михаил Попов" userId="1ff28dec684c2c56" providerId="LiveId" clId="{53FF77BC-363D-497F-9ACB-99097350CEA7}" dt="2020-12-02T16:03:10.730" v="7617" actId="478"/>
          <ac:spMkLst>
            <pc:docMk/>
            <pc:sldMk cId="386974608" sldId="373"/>
            <ac:spMk id="3" creationId="{2E9103B4-10EA-4D3D-86B5-2B5F5A6EDD1F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4" creationId="{E8F61B25-3447-459F-B1CB-D11BF41FD7A2}"/>
          </ac:spMkLst>
        </pc:spChg>
        <pc:spChg chg="add del mod">
          <ac:chgData name="Михаил Попов" userId="1ff28dec684c2c56" providerId="LiveId" clId="{53FF77BC-363D-497F-9ACB-99097350CEA7}" dt="2020-12-02T16:03:12.987" v="7618" actId="478"/>
          <ac:spMkLst>
            <pc:docMk/>
            <pc:sldMk cId="386974608" sldId="373"/>
            <ac:spMk id="6" creationId="{EFAD702E-C473-474C-B99D-6E9613ABBEFC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2T16:05:48.879" v="7744" actId="1076"/>
          <ac:spMkLst>
            <pc:docMk/>
            <pc:sldMk cId="386974608" sldId="373"/>
            <ac:spMk id="10" creationId="{79FC69A3-6A30-4DCD-A6AD-DA4ECB3F7549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4:48:11.522" v="19003"/>
        <pc:sldMkLst>
          <pc:docMk/>
          <pc:sldMk cId="342251249" sldId="374"/>
        </pc:sldMkLst>
        <pc:spChg chg="mod">
          <ac:chgData name="Михаил Попов" userId="1ff28dec684c2c56" providerId="LiveId" clId="{53FF77BC-363D-497F-9ACB-99097350CEA7}" dt="2020-12-02T16:13:07.160" v="7848" actId="20577"/>
          <ac:spMkLst>
            <pc:docMk/>
            <pc:sldMk cId="342251249" sldId="374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4" creationId="{E8F61B25-3447-459F-B1CB-D11BF41FD7A2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8" creationId="{638738D9-D66C-4C7F-B9E5-9E5CCA5A18AB}"/>
          </ac:spMkLst>
        </pc:spChg>
        <pc:spChg chg="mod">
          <ac:chgData name="Михаил Попов" userId="1ff28dec684c2c56" providerId="LiveId" clId="{53FF77BC-363D-497F-9ACB-99097350CEA7}" dt="2020-12-02T16:12:12.475" v="7825" actId="1076"/>
          <ac:spMkLst>
            <pc:docMk/>
            <pc:sldMk cId="342251249" sldId="374"/>
            <ac:spMk id="10" creationId="{79FC69A3-6A30-4DCD-A6AD-DA4ECB3F7549}"/>
          </ac:spMkLst>
        </pc:spChg>
        <pc:spChg chg="add del">
          <ac:chgData name="Михаил Попов" userId="1ff28dec684c2c56" providerId="LiveId" clId="{53FF77BC-363D-497F-9ACB-99097350CEA7}" dt="2020-12-02T16:10:05.803" v="7767" actId="478"/>
          <ac:spMkLst>
            <pc:docMk/>
            <pc:sldMk cId="342251249" sldId="374"/>
            <ac:spMk id="17" creationId="{A7B6CEAC-A069-43C3-AFA0-8D1020E53248}"/>
          </ac:spMkLst>
        </pc:spChg>
        <pc:spChg chg="add mod">
          <ac:chgData name="Михаил Попов" userId="1ff28dec684c2c56" providerId="LiveId" clId="{53FF77BC-363D-497F-9ACB-99097350CEA7}" dt="2020-12-04T14:47:40.170" v="18998" actId="164"/>
          <ac:spMkLst>
            <pc:docMk/>
            <pc:sldMk cId="342251249" sldId="374"/>
            <ac:spMk id="18" creationId="{8BBEECDC-C323-4215-AA3E-3B1F7138707F}"/>
          </ac:spMkLst>
        </pc:spChg>
        <pc:spChg chg="add del mod">
          <ac:chgData name="Михаил Попов" userId="1ff28dec684c2c56" providerId="LiveId" clId="{53FF77BC-363D-497F-9ACB-99097350CEA7}" dt="2020-12-02T16:10:44.603" v="7773" actId="478"/>
          <ac:spMkLst>
            <pc:docMk/>
            <pc:sldMk cId="342251249" sldId="374"/>
            <ac:spMk id="19" creationId="{47FFE663-A8B6-459C-A685-C01F44DA5481}"/>
          </ac:spMkLst>
        </pc:spChg>
        <pc:spChg chg="add mod">
          <ac:chgData name="Михаил Попов" userId="1ff28dec684c2c56" providerId="LiveId" clId="{53FF77BC-363D-497F-9ACB-99097350CEA7}" dt="2020-12-04T14:47:40.170" v="18998" actId="164"/>
          <ac:spMkLst>
            <pc:docMk/>
            <pc:sldMk cId="342251249" sldId="374"/>
            <ac:spMk id="20" creationId="{CB6A7413-6BFE-4521-9ADF-8734F110315C}"/>
          </ac:spMkLst>
        </pc:spChg>
        <pc:spChg chg="add mod">
          <ac:chgData name="Михаил Попов" userId="1ff28dec684c2c56" providerId="LiveId" clId="{53FF77BC-363D-497F-9ACB-99097350CEA7}" dt="2020-12-04T14:47:17.868" v="18996" actId="14100"/>
          <ac:spMkLst>
            <pc:docMk/>
            <pc:sldMk cId="342251249" sldId="374"/>
            <ac:spMk id="21" creationId="{6AA6CA29-6C61-4A4A-A875-95BB0C3B2466}"/>
          </ac:spMkLst>
        </pc:spChg>
        <pc:grpChg chg="add mod">
          <ac:chgData name="Михаил Попов" userId="1ff28dec684c2c56" providerId="LiveId" clId="{53FF77BC-363D-497F-9ACB-99097350CEA7}" dt="2020-12-04T14:47:31.038" v="18997" actId="164"/>
          <ac:grpSpMkLst>
            <pc:docMk/>
            <pc:sldMk cId="342251249" sldId="374"/>
            <ac:grpSpMk id="3" creationId="{BC3091B7-2E77-44E4-AA14-367FA748064B}"/>
          </ac:grpSpMkLst>
        </pc:grpChg>
        <pc:grpChg chg="add mod">
          <ac:chgData name="Михаил Попов" userId="1ff28dec684c2c56" providerId="LiveId" clId="{53FF77BC-363D-497F-9ACB-99097350CEA7}" dt="2020-12-04T14:47:40.170" v="18998" actId="164"/>
          <ac:grpSpMkLst>
            <pc:docMk/>
            <pc:sldMk cId="342251249" sldId="374"/>
            <ac:grpSpMk id="5" creationId="{78C9625E-1766-4099-8E03-624C78C38A9A}"/>
          </ac:grpSpMkLst>
        </pc:grpChg>
        <pc:cxnChg chg="add mod">
          <ac:chgData name="Михаил Попов" userId="1ff28dec684c2c56" providerId="LiveId" clId="{53FF77BC-363D-497F-9ACB-99097350CEA7}" dt="2020-12-04T14:47:31.038" v="18997" actId="164"/>
          <ac:cxnSpMkLst>
            <pc:docMk/>
            <pc:sldMk cId="342251249" sldId="374"/>
            <ac:cxnSpMk id="6" creationId="{9FC4347C-5BA2-4392-A13D-B029BF082BCE}"/>
          </ac:cxnSpMkLst>
        </pc:cxnChg>
        <pc:cxnChg chg="add mod">
          <ac:chgData name="Михаил Попов" userId="1ff28dec684c2c56" providerId="LiveId" clId="{53FF77BC-363D-497F-9ACB-99097350CEA7}" dt="2020-12-04T14:47:31.038" v="18997" actId="164"/>
          <ac:cxnSpMkLst>
            <pc:docMk/>
            <pc:sldMk cId="342251249" sldId="374"/>
            <ac:cxnSpMk id="9" creationId="{73BB3934-CBC4-47F0-A5DE-89D1000BEC8E}"/>
          </ac:cxnSpMkLst>
        </pc:cxnChg>
      </pc:sldChg>
      <pc:sldChg chg="modSp add mod modAnim">
        <pc:chgData name="Михаил Попов" userId="1ff28dec684c2c56" providerId="LiveId" clId="{53FF77BC-363D-497F-9ACB-99097350CEA7}" dt="2020-12-02T16:43:19.069" v="8828" actId="20577"/>
        <pc:sldMkLst>
          <pc:docMk/>
          <pc:sldMk cId="2637224035" sldId="375"/>
        </pc:sldMkLst>
        <pc:spChg chg="mod">
          <ac:chgData name="Михаил Попов" userId="1ff28dec684c2c56" providerId="LiveId" clId="{53FF77BC-363D-497F-9ACB-99097350CEA7}" dt="2020-12-02T16:22:23.739" v="8043" actId="20577"/>
          <ac:spMkLst>
            <pc:docMk/>
            <pc:sldMk cId="2637224035" sldId="375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6:43:19.069" v="8828" actId="20577"/>
          <ac:spMkLst>
            <pc:docMk/>
            <pc:sldMk cId="2637224035" sldId="375"/>
            <ac:spMk id="3" creationId="{2E9103B4-10EA-4D3D-86B5-2B5F5A6EDD1F}"/>
          </ac:spMkLst>
        </pc:spChg>
      </pc:sldChg>
      <pc:sldChg chg="addSp delSp modSp add mod ord modAnim">
        <pc:chgData name="Михаил Попов" userId="1ff28dec684c2c56" providerId="LiveId" clId="{53FF77BC-363D-497F-9ACB-99097350CEA7}" dt="2020-12-04T14:54:58.933" v="19004"/>
        <pc:sldMkLst>
          <pc:docMk/>
          <pc:sldMk cId="2864735875" sldId="376"/>
        </pc:sldMkLst>
        <pc:spChg chg="mod">
          <ac:chgData name="Михаил Попов" userId="1ff28dec684c2c56" providerId="LiveId" clId="{53FF77BC-363D-497F-9ACB-99097350CEA7}" dt="2020-12-02T16:45:43.427" v="8866" actId="14100"/>
          <ac:spMkLst>
            <pc:docMk/>
            <pc:sldMk cId="2864735875" sldId="376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44:44.006" v="18573" actId="14100"/>
          <ac:spMkLst>
            <pc:docMk/>
            <pc:sldMk cId="2864735875" sldId="376"/>
            <ac:spMk id="3" creationId="{2E9103B4-10EA-4D3D-86B5-2B5F5A6EDD1F}"/>
          </ac:spMkLst>
        </pc:spChg>
        <pc:spChg chg="add mod">
          <ac:chgData name="Михаил Попов" userId="1ff28dec684c2c56" providerId="LiveId" clId="{53FF77BC-363D-497F-9ACB-99097350CEA7}" dt="2020-12-03T00:43:35.903" v="18562" actId="404"/>
          <ac:spMkLst>
            <pc:docMk/>
            <pc:sldMk cId="2864735875" sldId="376"/>
            <ac:spMk id="8" creationId="{537D7C97-9956-455C-A6FD-A2F2DAABE7E1}"/>
          </ac:spMkLst>
        </pc:spChg>
        <pc:spChg chg="add mod">
          <ac:chgData name="Михаил Попов" userId="1ff28dec684c2c56" providerId="LiveId" clId="{53FF77BC-363D-497F-9ACB-99097350CEA7}" dt="2020-12-03T00:44:25.658" v="18570" actId="14100"/>
          <ac:spMkLst>
            <pc:docMk/>
            <pc:sldMk cId="2864735875" sldId="376"/>
            <ac:spMk id="9" creationId="{BB921341-CF3B-4263-A30E-A765B09B10D9}"/>
          </ac:spMkLst>
        </pc:spChg>
        <pc:grpChg chg="add mod">
          <ac:chgData name="Михаил Попов" userId="1ff28dec684c2c56" providerId="LiveId" clId="{53FF77BC-363D-497F-9ACB-99097350CEA7}" dt="2020-12-03T00:44:56.369" v="18574" actId="1076"/>
          <ac:grpSpMkLst>
            <pc:docMk/>
            <pc:sldMk cId="2864735875" sldId="376"/>
            <ac:grpSpMk id="10" creationId="{EA85C5EA-4B71-4B65-889D-358261749E37}"/>
          </ac:grpSpMkLst>
        </pc:grpChg>
        <pc:grpChg chg="add mod">
          <ac:chgData name="Михаил Попов" userId="1ff28dec684c2c56" providerId="LiveId" clId="{53FF77BC-363D-497F-9ACB-99097350CEA7}" dt="2020-12-03T00:44:56.369" v="18574" actId="1076"/>
          <ac:grpSpMkLst>
            <pc:docMk/>
            <pc:sldMk cId="2864735875" sldId="376"/>
            <ac:grpSpMk id="11" creationId="{ED59550A-DE76-47ED-A328-AD9E0348564E}"/>
          </ac:grpSpMkLst>
        </pc:grpChg>
        <pc:picChg chg="add del mod">
          <ac:chgData name="Михаил Попов" userId="1ff28dec684c2c56" providerId="LiveId" clId="{53FF77BC-363D-497F-9ACB-99097350CEA7}" dt="2020-12-03T00:42:39.823" v="18552" actId="478"/>
          <ac:picMkLst>
            <pc:docMk/>
            <pc:sldMk cId="2864735875" sldId="376"/>
            <ac:picMk id="5" creationId="{19BBEE05-C856-4785-B8EF-569250EDB4B1}"/>
          </ac:picMkLst>
        </pc:picChg>
        <pc:picChg chg="add mod">
          <ac:chgData name="Михаил Попов" userId="1ff28dec684c2c56" providerId="LiveId" clId="{53FF77BC-363D-497F-9ACB-99097350CEA7}" dt="2020-12-03T00:41:00.900" v="18508" actId="164"/>
          <ac:picMkLst>
            <pc:docMk/>
            <pc:sldMk cId="2864735875" sldId="376"/>
            <ac:picMk id="6" creationId="{7DF3DD92-CE60-40B8-A84A-77F7D85F0386}"/>
          </ac:picMkLst>
        </pc:picChg>
        <pc:picChg chg="add mod">
          <ac:chgData name="Михаил Попов" userId="1ff28dec684c2c56" providerId="LiveId" clId="{53FF77BC-363D-497F-9ACB-99097350CEA7}" dt="2020-12-03T00:41:07.377" v="18510" actId="164"/>
          <ac:picMkLst>
            <pc:docMk/>
            <pc:sldMk cId="2864735875" sldId="376"/>
            <ac:picMk id="7" creationId="{1890EA4D-399F-472E-98B6-A16316C17C45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4:55:42.004" v="19005"/>
        <pc:sldMkLst>
          <pc:docMk/>
          <pc:sldMk cId="3687428801" sldId="377"/>
        </pc:sldMkLst>
        <pc:spChg chg="mod">
          <ac:chgData name="Михаил Попов" userId="1ff28dec684c2c56" providerId="LiveId" clId="{53FF77BC-363D-497F-9ACB-99097350CEA7}" dt="2020-12-02T17:09:03.485" v="10034" actId="20577"/>
          <ac:spMkLst>
            <pc:docMk/>
            <pc:sldMk cId="3687428801" sldId="377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3T00:46:13.196" v="18578" actId="255"/>
          <ac:spMkLst>
            <pc:docMk/>
            <pc:sldMk cId="3687428801" sldId="377"/>
            <ac:spMk id="3" creationId="{2E9103B4-10EA-4D3D-86B5-2B5F5A6EDD1F}"/>
          </ac:spMkLst>
        </pc:spChg>
        <pc:picChg chg="del">
          <ac:chgData name="Михаил Попов" userId="1ff28dec684c2c56" providerId="LiveId" clId="{53FF77BC-363D-497F-9ACB-99097350CEA7}" dt="2020-12-02T17:02:55.745" v="9818" actId="478"/>
          <ac:picMkLst>
            <pc:docMk/>
            <pc:sldMk cId="3687428801" sldId="377"/>
            <ac:picMk id="5" creationId="{19BBEE05-C856-4785-B8EF-569250EDB4B1}"/>
          </ac:picMkLst>
        </pc:picChg>
        <pc:picChg chg="add mod">
          <ac:chgData name="Михаил Попов" userId="1ff28dec684c2c56" providerId="LiveId" clId="{53FF77BC-363D-497F-9ACB-99097350CEA7}" dt="2020-12-03T00:46:24.748" v="18579" actId="1076"/>
          <ac:picMkLst>
            <pc:docMk/>
            <pc:sldMk cId="3687428801" sldId="377"/>
            <ac:picMk id="6" creationId="{FCB8792E-E4A8-4DF4-95DC-B59D4FA308C5}"/>
          </ac:picMkLst>
        </pc:picChg>
      </pc:sldChg>
      <pc:sldChg chg="addSp delSp modSp add mod ord modAnim">
        <pc:chgData name="Михаил Попов" userId="1ff28dec684c2c56" providerId="LiveId" clId="{53FF77BC-363D-497F-9ACB-99097350CEA7}" dt="2020-12-04T14:59:01.700" v="19006" actId="478"/>
        <pc:sldMkLst>
          <pc:docMk/>
          <pc:sldMk cId="2545861863" sldId="378"/>
        </pc:sldMkLst>
        <pc:spChg chg="mod">
          <ac:chgData name="Михаил Попов" userId="1ff28dec684c2c56" providerId="LiveId" clId="{53FF77BC-363D-497F-9ACB-99097350CEA7}" dt="2020-12-02T17:12:24.925" v="10052" actId="20577"/>
          <ac:spMkLst>
            <pc:docMk/>
            <pc:sldMk cId="2545861863" sldId="378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7:16:06.485" v="10436" actId="20577"/>
          <ac:spMkLst>
            <pc:docMk/>
            <pc:sldMk cId="2545861863" sldId="378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4T14:59:01.700" v="19006" actId="478"/>
          <ac:spMkLst>
            <pc:docMk/>
            <pc:sldMk cId="2545861863" sldId="378"/>
            <ac:spMk id="7" creationId="{71150B3D-7145-46F8-A720-47466EE1B017}"/>
          </ac:spMkLst>
        </pc:spChg>
        <pc:picChg chg="del mod">
          <ac:chgData name="Михаил Попов" userId="1ff28dec684c2c56" providerId="LiveId" clId="{53FF77BC-363D-497F-9ACB-99097350CEA7}" dt="2020-12-02T17:59:53.462" v="10510" actId="478"/>
          <ac:picMkLst>
            <pc:docMk/>
            <pc:sldMk cId="2545861863" sldId="378"/>
            <ac:picMk id="6" creationId="{FCB8792E-E4A8-4DF4-95DC-B59D4FA308C5}"/>
          </ac:picMkLst>
        </pc:picChg>
        <pc:picChg chg="add mod">
          <ac:chgData name="Михаил Попов" userId="1ff28dec684c2c56" providerId="LiveId" clId="{53FF77BC-363D-497F-9ACB-99097350CEA7}" dt="2020-12-03T00:57:43.349" v="18629" actId="1036"/>
          <ac:picMkLst>
            <pc:docMk/>
            <pc:sldMk cId="2545861863" sldId="378"/>
            <ac:picMk id="8" creationId="{467D4DCE-FEAC-4AD4-BC33-7FD4A7CED8CE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4:59:25.389" v="19012"/>
        <pc:sldMkLst>
          <pc:docMk/>
          <pc:sldMk cId="792165138" sldId="379"/>
        </pc:sldMkLst>
        <pc:spChg chg="mod">
          <ac:chgData name="Михаил Попов" userId="1ff28dec684c2c56" providerId="LiveId" clId="{53FF77BC-363D-497F-9ACB-99097350CEA7}" dt="2020-12-02T18:01:42.131" v="10527" actId="20577"/>
          <ac:spMkLst>
            <pc:docMk/>
            <pc:sldMk cId="792165138" sldId="379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2T18:18:34.369" v="11040" actId="20577"/>
          <ac:spMkLst>
            <pc:docMk/>
            <pc:sldMk cId="792165138" sldId="379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3T00:58:41.886" v="18638" actId="478"/>
          <ac:spMkLst>
            <pc:docMk/>
            <pc:sldMk cId="792165138" sldId="379"/>
            <ac:spMk id="7" creationId="{71150B3D-7145-46F8-A720-47466EE1B017}"/>
          </ac:spMkLst>
        </pc:spChg>
        <pc:picChg chg="add mod">
          <ac:chgData name="Михаил Попов" userId="1ff28dec684c2c56" providerId="LiveId" clId="{53FF77BC-363D-497F-9ACB-99097350CEA7}" dt="2020-12-03T00:58:21.182" v="18637" actId="1035"/>
          <ac:picMkLst>
            <pc:docMk/>
            <pc:sldMk cId="792165138" sldId="379"/>
            <ac:picMk id="5" creationId="{04636584-9EB2-4E99-9324-89716F677C10}"/>
          </ac:picMkLst>
        </pc:picChg>
        <pc:picChg chg="del">
          <ac:chgData name="Михаил Попов" userId="1ff28dec684c2c56" providerId="LiveId" clId="{53FF77BC-363D-497F-9ACB-99097350CEA7}" dt="2020-12-02T18:09:17.598" v="10775" actId="478"/>
          <ac:picMkLst>
            <pc:docMk/>
            <pc:sldMk cId="792165138" sldId="379"/>
            <ac:picMk id="8" creationId="{467D4DCE-FEAC-4AD4-BC33-7FD4A7CED8CE}"/>
          </ac:picMkLst>
        </pc:picChg>
      </pc:sldChg>
      <pc:sldChg chg="addSp delSp modSp add mod delAnim modAnim">
        <pc:chgData name="Михаил Попов" userId="1ff28dec684c2c56" providerId="LiveId" clId="{53FF77BC-363D-497F-9ACB-99097350CEA7}" dt="2020-12-04T14:59:56.034" v="19015"/>
        <pc:sldMkLst>
          <pc:docMk/>
          <pc:sldMk cId="4064206570" sldId="380"/>
        </pc:sldMkLst>
        <pc:spChg chg="mod">
          <ac:chgData name="Михаил Попов" userId="1ff28dec684c2c56" providerId="LiveId" clId="{53FF77BC-363D-497F-9ACB-99097350CEA7}" dt="2020-12-02T18:19:19.292" v="11048" actId="20577"/>
          <ac:spMkLst>
            <pc:docMk/>
            <pc:sldMk cId="4064206570" sldId="380"/>
            <ac:spMk id="2" creationId="{322B7E80-341F-4843-BEFD-E9FD3872D2D3}"/>
          </ac:spMkLst>
        </pc:spChg>
        <pc:spChg chg="del">
          <ac:chgData name="Михаил Попов" userId="1ff28dec684c2c56" providerId="LiveId" clId="{53FF77BC-363D-497F-9ACB-99097350CEA7}" dt="2020-12-02T18:20:31.492" v="11149" actId="478"/>
          <ac:spMkLst>
            <pc:docMk/>
            <pc:sldMk cId="4064206570" sldId="380"/>
            <ac:spMk id="3" creationId="{2E9103B4-10EA-4D3D-86B5-2B5F5A6EDD1F}"/>
          </ac:spMkLst>
        </pc:spChg>
        <pc:spChg chg="add del mod">
          <ac:chgData name="Михаил Попов" userId="1ff28dec684c2c56" providerId="LiveId" clId="{53FF77BC-363D-497F-9ACB-99097350CEA7}" dt="2020-12-02T18:20:45.677" v="11152" actId="478"/>
          <ac:spMkLst>
            <pc:docMk/>
            <pc:sldMk cId="4064206570" sldId="380"/>
            <ac:spMk id="5" creationId="{22E23CBC-0CA7-4D3A-A20B-9BA271A995FC}"/>
          </ac:spMkLst>
        </pc:spChg>
        <pc:spChg chg="del">
          <ac:chgData name="Михаил Попов" userId="1ff28dec684c2c56" providerId="LiveId" clId="{53FF77BC-363D-497F-9ACB-99097350CEA7}" dt="2020-12-02T18:19:35.015" v="11049" actId="478"/>
          <ac:spMkLst>
            <pc:docMk/>
            <pc:sldMk cId="4064206570" sldId="380"/>
            <ac:spMk id="8" creationId="{ED50A222-9A05-4521-8486-8F1AA7E1740F}"/>
          </ac:spMkLst>
        </pc:spChg>
        <pc:spChg chg="mod">
          <ac:chgData name="Михаил Попов" userId="1ff28dec684c2c56" providerId="LiveId" clId="{53FF77BC-363D-497F-9ACB-99097350CEA7}" dt="2020-12-03T00:48:22.524" v="18588" actId="14100"/>
          <ac:spMkLst>
            <pc:docMk/>
            <pc:sldMk cId="4064206570" sldId="380"/>
            <ac:spMk id="10" creationId="{07FA052D-2603-433A-8BCB-8A370569D7DA}"/>
          </ac:spMkLst>
        </pc:spChg>
        <pc:spChg chg="mod">
          <ac:chgData name="Михаил Попов" userId="1ff28dec684c2c56" providerId="LiveId" clId="{53FF77BC-363D-497F-9ACB-99097350CEA7}" dt="2020-12-03T00:48:12.114" v="18585" actId="1076"/>
          <ac:spMkLst>
            <pc:docMk/>
            <pc:sldMk cId="4064206570" sldId="380"/>
            <ac:spMk id="13" creationId="{1FCD7B95-04D7-40F6-A030-8DD20ECDB53A}"/>
          </ac:spMkLst>
        </pc:spChg>
        <pc:spChg chg="mod">
          <ac:chgData name="Михаил Попов" userId="1ff28dec684c2c56" providerId="LiveId" clId="{53FF77BC-363D-497F-9ACB-99097350CEA7}" dt="2020-12-03T00:47:52.159" v="18581"/>
          <ac:spMkLst>
            <pc:docMk/>
            <pc:sldMk cId="4064206570" sldId="380"/>
            <ac:spMk id="14" creationId="{D2886C39-E20D-48D1-B821-15B898346FEE}"/>
          </ac:spMkLst>
        </pc:spChg>
        <pc:spChg chg="mod">
          <ac:chgData name="Михаил Попов" userId="1ff28dec684c2c56" providerId="LiveId" clId="{53FF77BC-363D-497F-9ACB-99097350CEA7}" dt="2020-12-03T00:47:52.159" v="18581"/>
          <ac:spMkLst>
            <pc:docMk/>
            <pc:sldMk cId="4064206570" sldId="380"/>
            <ac:spMk id="17" creationId="{0B633126-1CBF-4B58-BC08-E79E05B27C9E}"/>
          </ac:spMkLst>
        </pc:spChg>
        <pc:grpChg chg="add mod">
          <ac:chgData name="Михаил Попов" userId="1ff28dec684c2c56" providerId="LiveId" clId="{53FF77BC-363D-497F-9ACB-99097350CEA7}" dt="2020-12-03T00:47:52.159" v="18581"/>
          <ac:grpSpMkLst>
            <pc:docMk/>
            <pc:sldMk cId="4064206570" sldId="380"/>
            <ac:grpSpMk id="11" creationId="{D42FFC2C-7CC3-4244-9A56-F0B7DA9275FF}"/>
          </ac:grpSpMkLst>
        </pc:grpChg>
        <pc:grpChg chg="add mod">
          <ac:chgData name="Михаил Попов" userId="1ff28dec684c2c56" providerId="LiveId" clId="{53FF77BC-363D-497F-9ACB-99097350CEA7}" dt="2020-12-03T00:47:52.159" v="18581"/>
          <ac:grpSpMkLst>
            <pc:docMk/>
            <pc:sldMk cId="4064206570" sldId="380"/>
            <ac:grpSpMk id="15" creationId="{50DD7A9D-C09A-4AD8-8AE8-C365F3FE397D}"/>
          </ac:grpSpMkLst>
        </pc:grpChg>
        <pc:picChg chg="add del mod">
          <ac:chgData name="Михаил Попов" userId="1ff28dec684c2c56" providerId="LiveId" clId="{53FF77BC-363D-497F-9ACB-99097350CEA7}" dt="2020-12-03T00:47:51.502" v="18580" actId="478"/>
          <ac:picMkLst>
            <pc:docMk/>
            <pc:sldMk cId="4064206570" sldId="380"/>
            <ac:picMk id="7" creationId="{C9C4F1F8-6EAC-462B-94C7-D5008A2E2B9F}"/>
          </ac:picMkLst>
        </pc:picChg>
        <pc:picChg chg="mod">
          <ac:chgData name="Михаил Попов" userId="1ff28dec684c2c56" providerId="LiveId" clId="{53FF77BC-363D-497F-9ACB-99097350CEA7}" dt="2020-12-03T00:47:52.159" v="18581"/>
          <ac:picMkLst>
            <pc:docMk/>
            <pc:sldMk cId="4064206570" sldId="380"/>
            <ac:picMk id="12" creationId="{C15253DC-D5C1-4376-B548-EE647999416A}"/>
          </ac:picMkLst>
        </pc:picChg>
        <pc:picChg chg="mod">
          <ac:chgData name="Михаил Попов" userId="1ff28dec684c2c56" providerId="LiveId" clId="{53FF77BC-363D-497F-9ACB-99097350CEA7}" dt="2020-12-03T00:47:52.159" v="18581"/>
          <ac:picMkLst>
            <pc:docMk/>
            <pc:sldMk cId="4064206570" sldId="380"/>
            <ac:picMk id="16" creationId="{C1066A6E-ADD3-4AB6-8F09-187A9155F758}"/>
          </ac:picMkLst>
        </pc:picChg>
      </pc:sldChg>
      <pc:sldChg chg="delSp modSp add del mod modAnim">
        <pc:chgData name="Михаил Попов" userId="1ff28dec684c2c56" providerId="LiveId" clId="{53FF77BC-363D-497F-9ACB-99097350CEA7}" dt="2020-12-04T15:18:55.782" v="19018" actId="47"/>
        <pc:sldMkLst>
          <pc:docMk/>
          <pc:sldMk cId="3248959471" sldId="381"/>
        </pc:sldMkLst>
        <pc:spChg chg="mod">
          <ac:chgData name="Михаил Попов" userId="1ff28dec684c2c56" providerId="LiveId" clId="{53FF77BC-363D-497F-9ACB-99097350CEA7}" dt="2020-12-02T18:36:32.883" v="11296" actId="20577"/>
          <ac:spMkLst>
            <pc:docMk/>
            <pc:sldMk cId="3248959471" sldId="381"/>
            <ac:spMk id="2" creationId="{322B7E80-341F-4843-BEFD-E9FD3872D2D3}"/>
          </ac:spMkLst>
        </pc:spChg>
        <pc:spChg chg="mod">
          <ac:chgData name="Михаил Попов" userId="1ff28dec684c2c56" providerId="LiveId" clId="{53FF77BC-363D-497F-9ACB-99097350CEA7}" dt="2020-12-04T15:02:22.027" v="19017" actId="27636"/>
          <ac:spMkLst>
            <pc:docMk/>
            <pc:sldMk cId="3248959471" sldId="381"/>
            <ac:spMk id="3" creationId="{2E9103B4-10EA-4D3D-86B5-2B5F5A6EDD1F}"/>
          </ac:spMkLst>
        </pc:spChg>
        <pc:spChg chg="del">
          <ac:chgData name="Михаил Попов" userId="1ff28dec684c2c56" providerId="LiveId" clId="{53FF77BC-363D-497F-9ACB-99097350CEA7}" dt="2020-12-02T18:36:49.774" v="11347" actId="478"/>
          <ac:spMkLst>
            <pc:docMk/>
            <pc:sldMk cId="3248959471" sldId="381"/>
            <ac:spMk id="7" creationId="{71150B3D-7145-46F8-A720-47466EE1B017}"/>
          </ac:spMkLst>
        </pc:spChg>
        <pc:picChg chg="del">
          <ac:chgData name="Михаил Попов" userId="1ff28dec684c2c56" providerId="LiveId" clId="{53FF77BC-363D-497F-9ACB-99097350CEA7}" dt="2020-12-02T18:36:57.212" v="11348" actId="478"/>
          <ac:picMkLst>
            <pc:docMk/>
            <pc:sldMk cId="3248959471" sldId="381"/>
            <ac:picMk id="5" creationId="{04636584-9EB2-4E99-9324-89716F677C10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5:19:58.329" v="19020"/>
        <pc:sldMkLst>
          <pc:docMk/>
          <pc:sldMk cId="3530414547" sldId="382"/>
        </pc:sldMkLst>
        <pc:spChg chg="add mod">
          <ac:chgData name="Михаил Попов" userId="1ff28dec684c2c56" providerId="LiveId" clId="{53FF77BC-363D-497F-9ACB-99097350CEA7}" dt="2020-12-02T19:00:07.353" v="11794" actId="20577"/>
          <ac:spMkLst>
            <pc:docMk/>
            <pc:sldMk cId="3530414547" sldId="382"/>
            <ac:spMk id="4" creationId="{BE0328D4-BAA5-497F-81F9-76061777736B}"/>
          </ac:spMkLst>
        </pc:spChg>
        <pc:spChg chg="add mod">
          <ac:chgData name="Михаил Попов" userId="1ff28dec684c2c56" providerId="LiveId" clId="{53FF77BC-363D-497F-9ACB-99097350CEA7}" dt="2020-12-02T19:09:46.160" v="12073" actId="20577"/>
          <ac:spMkLst>
            <pc:docMk/>
            <pc:sldMk cId="3530414547" sldId="382"/>
            <ac:spMk id="5" creationId="{CED10D3C-8999-4F75-A254-79AEA5449315}"/>
          </ac:spMkLst>
        </pc:spChg>
        <pc:picChg chg="del">
          <ac:chgData name="Михаил Попов" userId="1ff28dec684c2c56" providerId="LiveId" clId="{53FF77BC-363D-497F-9ACB-99097350CEA7}" dt="2020-12-02T18:59:29.733" v="11778" actId="21"/>
          <ac:picMkLst>
            <pc:docMk/>
            <pc:sldMk cId="3530414547" sldId="382"/>
            <ac:picMk id="3" creationId="{2C506A11-A586-430C-8BAE-60B1194AB5F7}"/>
          </ac:picMkLst>
        </pc:picChg>
        <pc:picChg chg="add mod">
          <ac:chgData name="Михаил Попов" userId="1ff28dec684c2c56" providerId="LiveId" clId="{53FF77BC-363D-497F-9ACB-99097350CEA7}" dt="2020-12-04T15:19:58.329" v="19020"/>
          <ac:picMkLst>
            <pc:docMk/>
            <pc:sldMk cId="3530414547" sldId="382"/>
            <ac:picMk id="6" creationId="{742250BE-A855-4897-A411-A22E55B43A01}"/>
          </ac:picMkLst>
        </pc:picChg>
      </pc:sldChg>
      <pc:sldChg chg="delSp add del mod">
        <pc:chgData name="Михаил Попов" userId="1ff28dec684c2c56" providerId="LiveId" clId="{53FF77BC-363D-497F-9ACB-99097350CEA7}" dt="2020-12-02T19:36:27.051" v="12078" actId="47"/>
        <pc:sldMkLst>
          <pc:docMk/>
          <pc:sldMk cId="2931669356" sldId="383"/>
        </pc:sldMkLst>
        <pc:picChg chg="del">
          <ac:chgData name="Михаил Попов" userId="1ff28dec684c2c56" providerId="LiveId" clId="{53FF77BC-363D-497F-9ACB-99097350CEA7}" dt="2020-12-02T19:10:09.004" v="12076" actId="21"/>
          <ac:picMkLst>
            <pc:docMk/>
            <pc:sldMk cId="2931669356" sldId="383"/>
            <ac:picMk id="3" creationId="{AF8CCC20-52DC-431E-A6DF-BE20ED258F4A}"/>
          </ac:picMkLst>
        </pc:picChg>
      </pc:sldChg>
      <pc:sldChg chg="addSp modSp add mod modAnim">
        <pc:chgData name="Михаил Попов" userId="1ff28dec684c2c56" providerId="LiveId" clId="{53FF77BC-363D-497F-9ACB-99097350CEA7}" dt="2020-12-04T15:23:43.424" v="19029"/>
        <pc:sldMkLst>
          <pc:docMk/>
          <pc:sldMk cId="215564347" sldId="384"/>
        </pc:sldMkLst>
        <pc:spChg chg="add mod">
          <ac:chgData name="Михаил Попов" userId="1ff28dec684c2c56" providerId="LiveId" clId="{53FF77BC-363D-497F-9ACB-99097350CEA7}" dt="2020-12-02T19:42:31.086" v="12263" actId="113"/>
          <ac:spMkLst>
            <pc:docMk/>
            <pc:sldMk cId="215564347" sldId="384"/>
            <ac:spMk id="2" creationId="{4BB701F0-D1EB-4F66-AC77-03E966F2F874}"/>
          </ac:spMkLst>
        </pc:spChg>
        <pc:spChg chg="mod">
          <ac:chgData name="Михаил Попов" userId="1ff28dec684c2c56" providerId="LiveId" clId="{53FF77BC-363D-497F-9ACB-99097350CEA7}" dt="2020-12-02T19:37:13.447" v="12095" actId="20577"/>
          <ac:spMkLst>
            <pc:docMk/>
            <pc:sldMk cId="215564347" sldId="384"/>
            <ac:spMk id="4" creationId="{BE0328D4-BAA5-497F-81F9-76061777736B}"/>
          </ac:spMkLst>
        </pc:spChg>
        <pc:spChg chg="mod">
          <ac:chgData name="Михаил Попов" userId="1ff28dec684c2c56" providerId="LiveId" clId="{53FF77BC-363D-497F-9ACB-99097350CEA7}" dt="2020-12-02T19:54:07.588" v="12461" actId="27636"/>
          <ac:spMkLst>
            <pc:docMk/>
            <pc:sldMk cId="215564347" sldId="384"/>
            <ac:spMk id="5" creationId="{CED10D3C-8999-4F75-A254-79AEA5449315}"/>
          </ac:spMkLst>
        </pc:spChg>
        <pc:spChg chg="add mod">
          <ac:chgData name="Михаил Попов" userId="1ff28dec684c2c56" providerId="LiveId" clId="{53FF77BC-363D-497F-9ACB-99097350CEA7}" dt="2020-12-02T19:42:57.333" v="12271" actId="20577"/>
          <ac:spMkLst>
            <pc:docMk/>
            <pc:sldMk cId="215564347" sldId="384"/>
            <ac:spMk id="7" creationId="{EB441BB7-ED10-429C-894E-83CA24DA3984}"/>
          </ac:spMkLst>
        </pc:spChg>
        <pc:spChg chg="add mod">
          <ac:chgData name="Михаил Попов" userId="1ff28dec684c2c56" providerId="LiveId" clId="{53FF77BC-363D-497F-9ACB-99097350CEA7}" dt="2020-12-02T19:43:49.167" v="12280" actId="20577"/>
          <ac:spMkLst>
            <pc:docMk/>
            <pc:sldMk cId="215564347" sldId="384"/>
            <ac:spMk id="8" creationId="{E9151BD4-F99B-4CBA-8AE6-15738EC4834A}"/>
          </ac:spMkLst>
        </pc:spChg>
        <pc:picChg chg="mod">
          <ac:chgData name="Михаил Попов" userId="1ff28dec684c2c56" providerId="LiveId" clId="{53FF77BC-363D-497F-9ACB-99097350CEA7}" dt="2020-12-04T15:20:16.001" v="19021"/>
          <ac:picMkLst>
            <pc:docMk/>
            <pc:sldMk cId="215564347" sldId="384"/>
            <ac:picMk id="6" creationId="{742250BE-A855-4897-A411-A22E55B43A01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5:30:34.092" v="19053" actId="20577"/>
        <pc:sldMkLst>
          <pc:docMk/>
          <pc:sldMk cId="3563753819" sldId="385"/>
        </pc:sldMkLst>
        <pc:spChg chg="add mod">
          <ac:chgData name="Михаил Попов" userId="1ff28dec684c2c56" providerId="LiveId" clId="{53FF77BC-363D-497F-9ACB-99097350CEA7}" dt="2020-12-02T19:55:17.407" v="12501" actId="20577"/>
          <ac:spMkLst>
            <pc:docMk/>
            <pc:sldMk cId="3563753819" sldId="385"/>
            <ac:spMk id="4" creationId="{EC42946C-5204-402C-9736-AFFB7798192E}"/>
          </ac:spMkLst>
        </pc:spChg>
        <pc:spChg chg="add mod">
          <ac:chgData name="Михаил Попов" userId="1ff28dec684c2c56" providerId="LiveId" clId="{53FF77BC-363D-497F-9ACB-99097350CEA7}" dt="2020-12-04T15:30:34.092" v="19053" actId="20577"/>
          <ac:spMkLst>
            <pc:docMk/>
            <pc:sldMk cId="3563753819" sldId="385"/>
            <ac:spMk id="5" creationId="{2C9B38DD-1238-4CF8-99A8-6467179FAE67}"/>
          </ac:spMkLst>
        </pc:spChg>
        <pc:picChg chg="del">
          <ac:chgData name="Михаил Попов" userId="1ff28dec684c2c56" providerId="LiveId" clId="{53FF77BC-363D-497F-9ACB-99097350CEA7}" dt="2020-12-02T19:54:32.107" v="12464" actId="478"/>
          <ac:picMkLst>
            <pc:docMk/>
            <pc:sldMk cId="3563753819" sldId="385"/>
            <ac:picMk id="3" creationId="{55B11B5D-D49B-4F2C-9EA1-E3447108C0B9}"/>
          </ac:picMkLst>
        </pc:picChg>
      </pc:sldChg>
      <pc:sldChg chg="modSp add mod modAnim">
        <pc:chgData name="Михаил Попов" userId="1ff28dec684c2c56" providerId="LiveId" clId="{53FF77BC-363D-497F-9ACB-99097350CEA7}" dt="2020-12-02T20:46:00.700" v="13834" actId="20577"/>
        <pc:sldMkLst>
          <pc:docMk/>
          <pc:sldMk cId="246635809" sldId="386"/>
        </pc:sldMkLst>
        <pc:spChg chg="mod">
          <ac:chgData name="Михаил Попов" userId="1ff28dec684c2c56" providerId="LiveId" clId="{53FF77BC-363D-497F-9ACB-99097350CEA7}" dt="2020-12-02T20:24:03.478" v="12909" actId="20577"/>
          <ac:spMkLst>
            <pc:docMk/>
            <pc:sldMk cId="246635809" sldId="386"/>
            <ac:spMk id="4" creationId="{EC42946C-5204-402C-9736-AFFB7798192E}"/>
          </ac:spMkLst>
        </pc:spChg>
        <pc:spChg chg="mod">
          <ac:chgData name="Михаил Попов" userId="1ff28dec684c2c56" providerId="LiveId" clId="{53FF77BC-363D-497F-9ACB-99097350CEA7}" dt="2020-12-02T20:46:00.700" v="13834" actId="20577"/>
          <ac:spMkLst>
            <pc:docMk/>
            <pc:sldMk cId="246635809" sldId="386"/>
            <ac:spMk id="5" creationId="{2C9B38DD-1238-4CF8-99A8-6467179FAE67}"/>
          </ac:spMkLst>
        </pc:spChg>
      </pc:sldChg>
      <pc:sldChg chg="addSp delSp modSp add mod">
        <pc:chgData name="Михаил Попов" userId="1ff28dec684c2c56" providerId="LiveId" clId="{53FF77BC-363D-497F-9ACB-99097350CEA7}" dt="2020-12-04T15:46:09.562" v="19148" actId="1076"/>
        <pc:sldMkLst>
          <pc:docMk/>
          <pc:sldMk cId="1896334194" sldId="387"/>
        </pc:sldMkLst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2" creationId="{6C9262A8-9730-4E7F-8687-502873CE48AD}"/>
          </ac:spMkLst>
        </pc:spChg>
        <pc:spChg chg="add mod">
          <ac:chgData name="Михаил Попов" userId="1ff28dec684c2c56" providerId="LiveId" clId="{53FF77BC-363D-497F-9ACB-99097350CEA7}" dt="2020-12-02T20:52:41.549" v="13876" actId="20577"/>
          <ac:spMkLst>
            <pc:docMk/>
            <pc:sldMk cId="1896334194" sldId="387"/>
            <ac:spMk id="4" creationId="{ACE6DD86-6E28-4E0F-B9A6-D89F108848DB}"/>
          </ac:spMkLst>
        </pc:spChg>
        <pc:spChg chg="add mod">
          <ac:chgData name="Михаил Попов" userId="1ff28dec684c2c56" providerId="LiveId" clId="{53FF77BC-363D-497F-9ACB-99097350CEA7}" dt="2020-12-04T15:46:09.562" v="19148" actId="1076"/>
          <ac:spMkLst>
            <pc:docMk/>
            <pc:sldMk cId="1896334194" sldId="387"/>
            <ac:spMk id="5" creationId="{05CBE84D-BBA4-4929-9B10-BA618E521798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6" creationId="{5CBC23D0-DC12-47E2-98B0-F877905E8DCF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7" creationId="{EEE4B005-C2AD-41FB-9D4B-4B2766D3E0B5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8" creationId="{2C4E86CC-09AC-48CA-8058-004537DFF610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9" creationId="{2BE0FA6E-422A-4045-B624-2C7371DE8EDE}"/>
          </ac:spMkLst>
        </pc:spChg>
        <pc:spChg chg="add del mod">
          <ac:chgData name="Михаил Попов" userId="1ff28dec684c2c56" providerId="LiveId" clId="{53FF77BC-363D-497F-9ACB-99097350CEA7}" dt="2020-12-04T15:44:20.062" v="19111" actId="478"/>
          <ac:spMkLst>
            <pc:docMk/>
            <pc:sldMk cId="1896334194" sldId="387"/>
            <ac:spMk id="10" creationId="{0007EBF7-D056-48C2-BFED-02C8E154FC02}"/>
          </ac:spMkLst>
        </pc:spChg>
        <pc:spChg chg="add del mod">
          <ac:chgData name="Михаил Попов" userId="1ff28dec684c2c56" providerId="LiveId" clId="{53FF77BC-363D-497F-9ACB-99097350CEA7}" dt="2020-12-04T15:44:21.470" v="19113" actId="478"/>
          <ac:spMkLst>
            <pc:docMk/>
            <pc:sldMk cId="1896334194" sldId="387"/>
            <ac:spMk id="11" creationId="{F5282DF9-D447-4633-A668-58402A79F214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12" creationId="{5DC29B08-137D-4A08-90FF-38C8BC8BBFA6}"/>
          </ac:spMkLst>
        </pc:spChg>
        <pc:spChg chg="add mod">
          <ac:chgData name="Михаил Попов" userId="1ff28dec684c2c56" providerId="LiveId" clId="{53FF77BC-363D-497F-9ACB-99097350CEA7}" dt="2020-12-04T15:45:01.080" v="19123" actId="1076"/>
          <ac:spMkLst>
            <pc:docMk/>
            <pc:sldMk cId="1896334194" sldId="387"/>
            <ac:spMk id="13" creationId="{E31165D3-5E1D-4F61-895A-2BF5F8F35081}"/>
          </ac:spMkLst>
        </pc:spChg>
        <pc:picChg chg="del mod modCrop">
          <ac:chgData name="Михаил Попов" userId="1ff28dec684c2c56" providerId="LiveId" clId="{53FF77BC-363D-497F-9ACB-99097350CEA7}" dt="2020-12-04T15:44:47.517" v="19121" actId="478"/>
          <ac:picMkLst>
            <pc:docMk/>
            <pc:sldMk cId="1896334194" sldId="387"/>
            <ac:picMk id="3" creationId="{1EA93255-D700-4FA7-8922-D086B377AB9D}"/>
          </ac:picMkLst>
        </pc:picChg>
        <pc:cxnChg chg="add mod">
          <ac:chgData name="Михаил Попов" userId="1ff28dec684c2c56" providerId="LiveId" clId="{53FF77BC-363D-497F-9ACB-99097350CEA7}" dt="2020-12-04T15:45:22.373" v="19128" actId="208"/>
          <ac:cxnSpMkLst>
            <pc:docMk/>
            <pc:sldMk cId="1896334194" sldId="387"/>
            <ac:cxnSpMk id="15" creationId="{19E2093F-1B36-430C-A205-66CF6DC12510}"/>
          </ac:cxnSpMkLst>
        </pc:cxnChg>
        <pc:cxnChg chg="add mod">
          <ac:chgData name="Михаил Попов" userId="1ff28dec684c2c56" providerId="LiveId" clId="{53FF77BC-363D-497F-9ACB-99097350CEA7}" dt="2020-12-04T15:45:33.360" v="19132" actId="14100"/>
          <ac:cxnSpMkLst>
            <pc:docMk/>
            <pc:sldMk cId="1896334194" sldId="387"/>
            <ac:cxnSpMk id="16" creationId="{6747B30A-B365-4592-BAA7-4EB889A57E3C}"/>
          </ac:cxnSpMkLst>
        </pc:cxnChg>
        <pc:cxnChg chg="add mod">
          <ac:chgData name="Михаил Попов" userId="1ff28dec684c2c56" providerId="LiveId" clId="{53FF77BC-363D-497F-9ACB-99097350CEA7}" dt="2020-12-04T15:45:38.392" v="19135" actId="14100"/>
          <ac:cxnSpMkLst>
            <pc:docMk/>
            <pc:sldMk cId="1896334194" sldId="387"/>
            <ac:cxnSpMk id="19" creationId="{27555F47-24B8-441E-8F73-3FD06B9A0CE6}"/>
          </ac:cxnSpMkLst>
        </pc:cxnChg>
        <pc:cxnChg chg="add mod">
          <ac:chgData name="Михаил Попов" userId="1ff28dec684c2c56" providerId="LiveId" clId="{53FF77BC-363D-497F-9ACB-99097350CEA7}" dt="2020-12-04T15:45:41.874" v="19137" actId="1076"/>
          <ac:cxnSpMkLst>
            <pc:docMk/>
            <pc:sldMk cId="1896334194" sldId="387"/>
            <ac:cxnSpMk id="21" creationId="{9BDADE1C-B78D-4D4B-8CFC-D440434AD939}"/>
          </ac:cxnSpMkLst>
        </pc:cxnChg>
        <pc:cxnChg chg="add mod">
          <ac:chgData name="Михаил Попов" userId="1ff28dec684c2c56" providerId="LiveId" clId="{53FF77BC-363D-497F-9ACB-99097350CEA7}" dt="2020-12-04T15:45:46.560" v="19139" actId="1076"/>
          <ac:cxnSpMkLst>
            <pc:docMk/>
            <pc:sldMk cId="1896334194" sldId="387"/>
            <ac:cxnSpMk id="22" creationId="{3E6B851D-E976-4F73-BD50-1B56A6E3FFDF}"/>
          </ac:cxnSpMkLst>
        </pc:cxnChg>
        <pc:cxnChg chg="add mod">
          <ac:chgData name="Михаил Попов" userId="1ff28dec684c2c56" providerId="LiveId" clId="{53FF77BC-363D-497F-9ACB-99097350CEA7}" dt="2020-12-04T15:45:52.745" v="19143" actId="14100"/>
          <ac:cxnSpMkLst>
            <pc:docMk/>
            <pc:sldMk cId="1896334194" sldId="387"/>
            <ac:cxnSpMk id="23" creationId="{5E8F4868-0007-44D6-94D6-C53388D78FE6}"/>
          </ac:cxnSpMkLst>
        </pc:cxnChg>
        <pc:cxnChg chg="add mod">
          <ac:chgData name="Михаил Попов" userId="1ff28dec684c2c56" providerId="LiveId" clId="{53FF77BC-363D-497F-9ACB-99097350CEA7}" dt="2020-12-04T15:45:56.053" v="19145" actId="1076"/>
          <ac:cxnSpMkLst>
            <pc:docMk/>
            <pc:sldMk cId="1896334194" sldId="387"/>
            <ac:cxnSpMk id="26" creationId="{CFAE729F-B84D-4F6A-87D1-1EF6F24651FC}"/>
          </ac:cxnSpMkLst>
        </pc:cxnChg>
        <pc:cxnChg chg="add mod">
          <ac:chgData name="Михаил Попов" userId="1ff28dec684c2c56" providerId="LiveId" clId="{53FF77BC-363D-497F-9ACB-99097350CEA7}" dt="2020-12-04T15:45:59.007" v="19147" actId="1076"/>
          <ac:cxnSpMkLst>
            <pc:docMk/>
            <pc:sldMk cId="1896334194" sldId="387"/>
            <ac:cxnSpMk id="27" creationId="{29FD2B0A-761F-46E0-A229-544321339484}"/>
          </ac:cxnSpMkLst>
        </pc:cxnChg>
      </pc:sldChg>
      <pc:sldChg chg="addSp delSp modSp add mod modAnim">
        <pc:chgData name="Михаил Попов" userId="1ff28dec684c2c56" providerId="LiveId" clId="{53FF77BC-363D-497F-9ACB-99097350CEA7}" dt="2020-12-04T15:53:37.958" v="19235" actId="478"/>
        <pc:sldMkLst>
          <pc:docMk/>
          <pc:sldMk cId="763714384" sldId="388"/>
        </pc:sldMkLst>
        <pc:spChg chg="add mod">
          <ac:chgData name="Михаил Попов" userId="1ff28dec684c2c56" providerId="LiveId" clId="{53FF77BC-363D-497F-9ACB-99097350CEA7}" dt="2020-12-02T20:58:38.614" v="13932"/>
          <ac:spMkLst>
            <pc:docMk/>
            <pc:sldMk cId="763714384" sldId="388"/>
            <ac:spMk id="4" creationId="{DE2DD009-0992-40A1-AC27-98A5E0BC0D9D}"/>
          </ac:spMkLst>
        </pc:spChg>
        <pc:spChg chg="add mod">
          <ac:chgData name="Михаил Попов" userId="1ff28dec684c2c56" providerId="LiveId" clId="{53FF77BC-363D-497F-9ACB-99097350CEA7}" dt="2020-12-04T15:50:35.942" v="19172" actId="20577"/>
          <ac:spMkLst>
            <pc:docMk/>
            <pc:sldMk cId="763714384" sldId="388"/>
            <ac:spMk id="5" creationId="{7897D5F4-A64D-4835-BE22-E3C4225C869A}"/>
          </ac:spMkLst>
        </pc:spChg>
        <pc:spChg chg="add mod">
          <ac:chgData name="Михаил Попов" userId="1ff28dec684c2c56" providerId="LiveId" clId="{53FF77BC-363D-497F-9ACB-99097350CEA7}" dt="2020-12-04T15:53:33.878" v="19234" actId="1076"/>
          <ac:spMkLst>
            <pc:docMk/>
            <pc:sldMk cId="763714384" sldId="388"/>
            <ac:spMk id="6" creationId="{B456B4D9-EFC8-4082-8C2B-B68614823735}"/>
          </ac:spMkLst>
        </pc:spChg>
        <pc:spChg chg="add mod">
          <ac:chgData name="Михаил Попов" userId="1ff28dec684c2c56" providerId="LiveId" clId="{53FF77BC-363D-497F-9ACB-99097350CEA7}" dt="2020-12-04T15:53:14.976" v="19231" actId="1076"/>
          <ac:spMkLst>
            <pc:docMk/>
            <pc:sldMk cId="763714384" sldId="388"/>
            <ac:spMk id="8" creationId="{12F90403-7CEB-4D54-871C-C2C09DE12A88}"/>
          </ac:spMkLst>
        </pc:spChg>
        <pc:spChg chg="add mod">
          <ac:chgData name="Михаил Попов" userId="1ff28dec684c2c56" providerId="LiveId" clId="{53FF77BC-363D-497F-9ACB-99097350CEA7}" dt="2020-12-04T15:53:24.186" v="19233" actId="207"/>
          <ac:spMkLst>
            <pc:docMk/>
            <pc:sldMk cId="763714384" sldId="388"/>
            <ac:spMk id="9" creationId="{9E12EAC8-028D-4170-AA05-F424C24B7937}"/>
          </ac:spMkLst>
        </pc:spChg>
        <pc:graphicFrameChg chg="add del">
          <ac:chgData name="Михаил Попов" userId="1ff28dec684c2c56" providerId="LiveId" clId="{53FF77BC-363D-497F-9ACB-99097350CEA7}" dt="2020-12-04T15:51:23.753" v="19175" actId="3680"/>
          <ac:graphicFrameMkLst>
            <pc:docMk/>
            <pc:sldMk cId="763714384" sldId="388"/>
            <ac:graphicFrameMk id="2" creationId="{6B209890-14BC-4D09-AB85-B1AA2FB402A3}"/>
          </ac:graphicFrameMkLst>
        </pc:graphicFrameChg>
        <pc:graphicFrameChg chg="add mod modGraphic">
          <ac:chgData name="Михаил Попов" userId="1ff28dec684c2c56" providerId="LiveId" clId="{53FF77BC-363D-497F-9ACB-99097350CEA7}" dt="2020-12-04T15:53:14.976" v="19231" actId="1076"/>
          <ac:graphicFrameMkLst>
            <pc:docMk/>
            <pc:sldMk cId="763714384" sldId="388"/>
            <ac:graphicFrameMk id="7" creationId="{EEC913FB-C790-45BE-9F2C-56311F3A3251}"/>
          </ac:graphicFrameMkLst>
        </pc:graphicFrameChg>
        <pc:picChg chg="del mod modCrop">
          <ac:chgData name="Михаил Попов" userId="1ff28dec684c2c56" providerId="LiveId" clId="{53FF77BC-363D-497F-9ACB-99097350CEA7}" dt="2020-12-04T15:53:37.958" v="19235" actId="478"/>
          <ac:picMkLst>
            <pc:docMk/>
            <pc:sldMk cId="763714384" sldId="388"/>
            <ac:picMk id="3" creationId="{C64DFAA9-F4C4-496C-8ACC-6435FF2AC35E}"/>
          </ac:picMkLst>
        </pc:picChg>
      </pc:sldChg>
      <pc:sldChg chg="delSp modSp add mod modAnim">
        <pc:chgData name="Михаил Попов" userId="1ff28dec684c2c56" providerId="LiveId" clId="{53FF77BC-363D-497F-9ACB-99097350CEA7}" dt="2020-12-02T22:02:11.705" v="15089" actId="20577"/>
        <pc:sldMkLst>
          <pc:docMk/>
          <pc:sldMk cId="2081840267" sldId="389"/>
        </pc:sldMkLst>
        <pc:spChg chg="mod">
          <ac:chgData name="Михаил Попов" userId="1ff28dec684c2c56" providerId="LiveId" clId="{53FF77BC-363D-497F-9ACB-99097350CEA7}" dt="2020-12-02T21:49:41.050" v="14675" actId="20577"/>
          <ac:spMkLst>
            <pc:docMk/>
            <pc:sldMk cId="2081840267" sldId="389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2T22:02:11.705" v="15089" actId="20577"/>
          <ac:spMkLst>
            <pc:docMk/>
            <pc:sldMk cId="2081840267" sldId="389"/>
            <ac:spMk id="5" creationId="{7897D5F4-A64D-4835-BE22-E3C4225C869A}"/>
          </ac:spMkLst>
        </pc:spChg>
        <pc:spChg chg="del">
          <ac:chgData name="Михаил Попов" userId="1ff28dec684c2c56" providerId="LiveId" clId="{53FF77BC-363D-497F-9ACB-99097350CEA7}" dt="2020-12-02T21:48:59.117" v="14613" actId="478"/>
          <ac:spMkLst>
            <pc:docMk/>
            <pc:sldMk cId="2081840267" sldId="389"/>
            <ac:spMk id="6" creationId="{B456B4D9-EFC8-4082-8C2B-B68614823735}"/>
          </ac:spMkLst>
        </pc:spChg>
        <pc:picChg chg="del">
          <ac:chgData name="Михаил Попов" userId="1ff28dec684c2c56" providerId="LiveId" clId="{53FF77BC-363D-497F-9ACB-99097350CEA7}" dt="2020-12-02T21:48:57.406" v="14612" actId="478"/>
          <ac:picMkLst>
            <pc:docMk/>
            <pc:sldMk cId="2081840267" sldId="389"/>
            <ac:picMk id="3" creationId="{C64DFAA9-F4C4-496C-8ACC-6435FF2AC35E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5T18:00:19.092" v="19723" actId="1076"/>
        <pc:sldMkLst>
          <pc:docMk/>
          <pc:sldMk cId="2233571625" sldId="390"/>
        </pc:sldMkLst>
        <pc:spChg chg="add mod">
          <ac:chgData name="Михаил Попов" userId="1ff28dec684c2c56" providerId="LiveId" clId="{53FF77BC-363D-497F-9ACB-99097350CEA7}" dt="2020-12-02T22:04:27.497" v="15119" actId="20577"/>
          <ac:spMkLst>
            <pc:docMk/>
            <pc:sldMk cId="2233571625" sldId="390"/>
            <ac:spMk id="4" creationId="{18B813DF-456A-4302-A5F1-87550AA72838}"/>
          </ac:spMkLst>
        </pc:spChg>
        <pc:spChg chg="add mod">
          <ac:chgData name="Михаил Попов" userId="1ff28dec684c2c56" providerId="LiveId" clId="{53FF77BC-363D-497F-9ACB-99097350CEA7}" dt="2020-12-05T18:00:02.758" v="19720" actId="27636"/>
          <ac:spMkLst>
            <pc:docMk/>
            <pc:sldMk cId="2233571625" sldId="390"/>
            <ac:spMk id="5" creationId="{646F9248-8557-44E8-9F2D-069058A1D4DB}"/>
          </ac:spMkLst>
        </pc:spChg>
        <pc:spChg chg="add mod">
          <ac:chgData name="Михаил Попов" userId="1ff28dec684c2c56" providerId="LiveId" clId="{53FF77BC-363D-497F-9ACB-99097350CEA7}" dt="2020-12-04T16:22:32.032" v="19673" actId="1076"/>
          <ac:spMkLst>
            <pc:docMk/>
            <pc:sldMk cId="2233571625" sldId="390"/>
            <ac:spMk id="7" creationId="{8F1765B8-F789-4289-9D30-6AF4994DA7DD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8" creationId="{C96753B9-CD05-4867-AD51-78CDB937A0A9}"/>
          </ac:spMkLst>
        </pc:spChg>
        <pc:spChg chg="add mod">
          <ac:chgData name="Михаил Попов" userId="1ff28dec684c2c56" providerId="LiveId" clId="{53FF77BC-363D-497F-9ACB-99097350CEA7}" dt="2020-12-04T16:22:50.516" v="19678" actId="14100"/>
          <ac:spMkLst>
            <pc:docMk/>
            <pc:sldMk cId="2233571625" sldId="390"/>
            <ac:spMk id="9" creationId="{0325919A-CD8F-45DA-856B-8B866399487F}"/>
          </ac:spMkLst>
        </pc:spChg>
        <pc:spChg chg="add mod">
          <ac:chgData name="Михаил Попов" userId="1ff28dec684c2c56" providerId="LiveId" clId="{53FF77BC-363D-497F-9ACB-99097350CEA7}" dt="2020-12-04T16:23:13.753" v="19684" actId="14100"/>
          <ac:spMkLst>
            <pc:docMk/>
            <pc:sldMk cId="2233571625" sldId="390"/>
            <ac:spMk id="10" creationId="{B429374E-E7E5-44F6-9522-365E3416348C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1" creationId="{185BBE70-EC35-49F0-8B88-D8D0B8BA5D58}"/>
          </ac:spMkLst>
        </pc:spChg>
        <pc:spChg chg="add del mod">
          <ac:chgData name="Михаил Попов" userId="1ff28dec684c2c56" providerId="LiveId" clId="{53FF77BC-363D-497F-9ACB-99097350CEA7}" dt="2020-12-04T16:22:43.793" v="19677" actId="478"/>
          <ac:spMkLst>
            <pc:docMk/>
            <pc:sldMk cId="2233571625" sldId="390"/>
            <ac:spMk id="12" creationId="{B90C0A27-F4A1-4E00-806B-2906BA62D21A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3" creationId="{56BD773F-3113-4CE9-ABA1-AEC93A69F59D}"/>
          </ac:spMkLst>
        </pc:spChg>
        <pc:spChg chg="add mod">
          <ac:chgData name="Михаил Попов" userId="1ff28dec684c2c56" providerId="LiveId" clId="{53FF77BC-363D-497F-9ACB-99097350CEA7}" dt="2020-12-04T16:22:21.811" v="19670" actId="20577"/>
          <ac:spMkLst>
            <pc:docMk/>
            <pc:sldMk cId="2233571625" sldId="390"/>
            <ac:spMk id="14" creationId="{6C381B47-ACEE-42EE-B7DD-279892458958}"/>
          </ac:spMkLst>
        </pc:spChg>
        <pc:spChg chg="add mod">
          <ac:chgData name="Михаил Попов" userId="1ff28dec684c2c56" providerId="LiveId" clId="{53FF77BC-363D-497F-9ACB-99097350CEA7}" dt="2020-12-04T16:23:31.283" v="19691" actId="20577"/>
          <ac:spMkLst>
            <pc:docMk/>
            <pc:sldMk cId="2233571625" sldId="390"/>
            <ac:spMk id="15" creationId="{2C810FFE-50AF-4B05-90CE-2E75D675D537}"/>
          </ac:spMkLst>
        </pc:spChg>
        <pc:spChg chg="add mod">
          <ac:chgData name="Михаил Попов" userId="1ff28dec684c2c56" providerId="LiveId" clId="{53FF77BC-363D-497F-9ACB-99097350CEA7}" dt="2020-12-04T16:23:09.262" v="19683" actId="1076"/>
          <ac:spMkLst>
            <pc:docMk/>
            <pc:sldMk cId="2233571625" sldId="390"/>
            <ac:spMk id="16" creationId="{7F659536-1065-491E-8B93-9D3F29370917}"/>
          </ac:spMkLst>
        </pc:spChg>
        <pc:spChg chg="add mod">
          <ac:chgData name="Михаил Попов" userId="1ff28dec684c2c56" providerId="LiveId" clId="{53FF77BC-363D-497F-9ACB-99097350CEA7}" dt="2020-12-04T16:21:29.266" v="19653" actId="164"/>
          <ac:spMkLst>
            <pc:docMk/>
            <pc:sldMk cId="2233571625" sldId="390"/>
            <ac:spMk id="17" creationId="{343E355F-B097-4F8D-9E7D-22485DF4F5BD}"/>
          </ac:spMkLst>
        </pc:spChg>
        <pc:spChg chg="add del mod">
          <ac:chgData name="Михаил Попов" userId="1ff28dec684c2c56" providerId="LiveId" clId="{53FF77BC-363D-497F-9ACB-99097350CEA7}" dt="2020-12-04T16:23:41.192" v="19692" actId="478"/>
          <ac:spMkLst>
            <pc:docMk/>
            <pc:sldMk cId="2233571625" sldId="390"/>
            <ac:spMk id="18" creationId="{E9B6BF0A-AF8A-4222-855A-D3BF6E4AFB46}"/>
          </ac:spMkLst>
        </pc:spChg>
        <pc:grpChg chg="add del mod">
          <ac:chgData name="Михаил Попов" userId="1ff28dec684c2c56" providerId="LiveId" clId="{53FF77BC-363D-497F-9ACB-99097350CEA7}" dt="2020-12-04T16:23:41.192" v="19692" actId="478"/>
          <ac:grpSpMkLst>
            <pc:docMk/>
            <pc:sldMk cId="2233571625" sldId="390"/>
            <ac:grpSpMk id="2" creationId="{D806D65C-8A79-4BB5-B1DE-49AC3E6D95E3}"/>
          </ac:grpSpMkLst>
        </pc:grpChg>
        <pc:graphicFrameChg chg="add mod modGraphic">
          <ac:chgData name="Михаил Попов" userId="1ff28dec684c2c56" providerId="LiveId" clId="{53FF77BC-363D-497F-9ACB-99097350CEA7}" dt="2020-12-04T16:28:43.093" v="19700" actId="1076"/>
          <ac:graphicFrameMkLst>
            <pc:docMk/>
            <pc:sldMk cId="2233571625" sldId="390"/>
            <ac:graphicFrameMk id="6" creationId="{5BD0D8BA-9F12-48D7-80A8-E0F25C7B2C31}"/>
          </ac:graphicFrameMkLst>
        </pc:graphicFrameChg>
        <pc:picChg chg="del mod modCrop">
          <ac:chgData name="Михаил Попов" userId="1ff28dec684c2c56" providerId="LiveId" clId="{53FF77BC-363D-497F-9ACB-99097350CEA7}" dt="2020-12-04T16:23:58.717" v="19696" actId="21"/>
          <ac:picMkLst>
            <pc:docMk/>
            <pc:sldMk cId="2233571625" sldId="390"/>
            <ac:picMk id="3" creationId="{0EB06376-4DFC-481F-8B0E-23ECEB5664DA}"/>
          </ac:picMkLst>
        </pc:picChg>
        <pc:picChg chg="add mod ord">
          <ac:chgData name="Михаил Попов" userId="1ff28dec684c2c56" providerId="LiveId" clId="{53FF77BC-363D-497F-9ACB-99097350CEA7}" dt="2020-12-05T18:00:19.092" v="19723" actId="1076"/>
          <ac:picMkLst>
            <pc:docMk/>
            <pc:sldMk cId="2233571625" sldId="390"/>
            <ac:picMk id="20" creationId="{6F06389E-70CD-4962-99F1-EE43A1DE5FAF}"/>
          </ac:picMkLst>
        </pc:picChg>
      </pc:sldChg>
      <pc:sldChg chg="addSp delSp modSp add del mod modAnim">
        <pc:chgData name="Михаил Попов" userId="1ff28dec684c2c56" providerId="LiveId" clId="{53FF77BC-363D-497F-9ACB-99097350CEA7}" dt="2020-12-04T16:40:24.690" v="19702" actId="47"/>
        <pc:sldMkLst>
          <pc:docMk/>
          <pc:sldMk cId="1305604179" sldId="391"/>
        </pc:sldMkLst>
        <pc:spChg chg="mod">
          <ac:chgData name="Михаил Попов" userId="1ff28dec684c2c56" providerId="LiveId" clId="{53FF77BC-363D-497F-9ACB-99097350CEA7}" dt="2020-12-02T22:14:28.632" v="15453" actId="20577"/>
          <ac:spMkLst>
            <pc:docMk/>
            <pc:sldMk cId="1305604179" sldId="391"/>
            <ac:spMk id="4" creationId="{18B813DF-456A-4302-A5F1-87550AA72838}"/>
          </ac:spMkLst>
        </pc:spChg>
        <pc:spChg chg="mod">
          <ac:chgData name="Михаил Попов" userId="1ff28dec684c2c56" providerId="LiveId" clId="{53FF77BC-363D-497F-9ACB-99097350CEA7}" dt="2020-12-02T22:18:19.768" v="15762" actId="20577"/>
          <ac:spMkLst>
            <pc:docMk/>
            <pc:sldMk cId="1305604179" sldId="391"/>
            <ac:spMk id="5" creationId="{646F9248-8557-44E8-9F2D-069058A1D4DB}"/>
          </ac:spMkLst>
        </pc:spChg>
        <pc:picChg chg="del">
          <ac:chgData name="Михаил Попов" userId="1ff28dec684c2c56" providerId="LiveId" clId="{53FF77BC-363D-497F-9ACB-99097350CEA7}" dt="2020-12-02T22:14:32.941" v="15454" actId="478"/>
          <ac:picMkLst>
            <pc:docMk/>
            <pc:sldMk cId="1305604179" sldId="391"/>
            <ac:picMk id="3" creationId="{0EB06376-4DFC-481F-8B0E-23ECEB5664DA}"/>
          </ac:picMkLst>
        </pc:picChg>
        <pc:picChg chg="add mod modCrop">
          <ac:chgData name="Михаил Попов" userId="1ff28dec684c2c56" providerId="LiveId" clId="{53FF77BC-363D-497F-9ACB-99097350CEA7}" dt="2020-12-02T22:15:00.543" v="15460" actId="732"/>
          <ac:picMkLst>
            <pc:docMk/>
            <pc:sldMk cId="1305604179" sldId="391"/>
            <ac:picMk id="6" creationId="{8FFBF73B-43E7-4DA9-83DA-95880AC7F36A}"/>
          </ac:picMkLst>
        </pc:picChg>
      </pc:sldChg>
      <pc:sldChg chg="addSp delSp modSp add del mod">
        <pc:chgData name="Михаил Попов" userId="1ff28dec684c2c56" providerId="LiveId" clId="{53FF77BC-363D-497F-9ACB-99097350CEA7}" dt="2020-12-04T16:40:24.690" v="19702" actId="47"/>
        <pc:sldMkLst>
          <pc:docMk/>
          <pc:sldMk cId="3912618349" sldId="392"/>
        </pc:sldMkLst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5" creationId="{9A4D6881-68C6-4335-9665-3E9A8E75F25E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6" creationId="{BF8C1170-C999-4C8C-AF1F-9B2EC968397F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7" creationId="{571E8AA5-6505-480A-BBAB-739E8C12A741}"/>
          </ac:spMkLst>
        </pc:spChg>
        <pc:spChg chg="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8" creationId="{135B6C99-E378-41CA-8205-24C080749EC7}"/>
          </ac:spMkLst>
        </pc:spChg>
        <pc:spChg chg="add mod">
          <ac:chgData name="Михаил Попов" userId="1ff28dec684c2c56" providerId="LiveId" clId="{53FF77BC-363D-497F-9ACB-99097350CEA7}" dt="2020-12-02T22:20:01.926" v="15777" actId="1076"/>
          <ac:spMkLst>
            <pc:docMk/>
            <pc:sldMk cId="3912618349" sldId="392"/>
            <ac:spMk id="10" creationId="{6D2901BB-489B-432B-B76F-BD39AED6D6A4}"/>
          </ac:spMkLst>
        </pc:spChg>
        <pc:picChg chg="del">
          <ac:chgData name="Михаил Попов" userId="1ff28dec684c2c56" providerId="LiveId" clId="{53FF77BC-363D-497F-9ACB-99097350CEA7}" dt="2020-12-02T22:19:35.788" v="15771" actId="478"/>
          <ac:picMkLst>
            <pc:docMk/>
            <pc:sldMk cId="3912618349" sldId="392"/>
            <ac:picMk id="3" creationId="{C0D0198B-58FC-4EFA-B960-2D315237200E}"/>
          </ac:picMkLst>
        </pc:picChg>
        <pc:picChg chg="add mod modCrop">
          <ac:chgData name="Михаил Попов" userId="1ff28dec684c2c56" providerId="LiveId" clId="{53FF77BC-363D-497F-9ACB-99097350CEA7}" dt="2020-12-02T22:19:54.970" v="15776" actId="732"/>
          <ac:picMkLst>
            <pc:docMk/>
            <pc:sldMk cId="3912618349" sldId="392"/>
            <ac:picMk id="9" creationId="{22D625EE-D3D1-4D78-8A10-0DD90CF23C5B}"/>
          </ac:picMkLst>
        </pc:picChg>
      </pc:sldChg>
      <pc:sldChg chg="modSp add mod modAnim">
        <pc:chgData name="Михаил Попов" userId="1ff28dec684c2c56" providerId="LiveId" clId="{53FF77BC-363D-497F-9ACB-99097350CEA7}" dt="2020-12-05T18:03:29.189" v="19727" actId="20577"/>
        <pc:sldMkLst>
          <pc:docMk/>
          <pc:sldMk cId="958445662" sldId="393"/>
        </pc:sldMkLst>
        <pc:spChg chg="mod">
          <ac:chgData name="Михаил Попов" userId="1ff28dec684c2c56" providerId="LiveId" clId="{53FF77BC-363D-497F-9ACB-99097350CEA7}" dt="2020-12-02T22:21:02.736" v="15804" actId="20577"/>
          <ac:spMkLst>
            <pc:docMk/>
            <pc:sldMk cId="958445662" sldId="393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5T18:03:29.189" v="19727" actId="20577"/>
          <ac:spMkLst>
            <pc:docMk/>
            <pc:sldMk cId="958445662" sldId="393"/>
            <ac:spMk id="5" creationId="{7897D5F4-A64D-4835-BE22-E3C4225C869A}"/>
          </ac:spMkLst>
        </pc:spChg>
      </pc:sldChg>
      <pc:sldChg chg="addSp delSp modSp add mod modAnim">
        <pc:chgData name="Михаил Попов" userId="1ff28dec684c2c56" providerId="LiveId" clId="{53FF77BC-363D-497F-9ACB-99097350CEA7}" dt="2020-12-04T16:45:48.313" v="19709"/>
        <pc:sldMkLst>
          <pc:docMk/>
          <pc:sldMk cId="201190278" sldId="394"/>
        </pc:sldMkLst>
        <pc:spChg chg="mod">
          <ac:chgData name="Михаил Попов" userId="1ff28dec684c2c56" providerId="LiveId" clId="{53FF77BC-363D-497F-9ACB-99097350CEA7}" dt="2020-12-02T22:28:01.400" v="16362" actId="20577"/>
          <ac:spMkLst>
            <pc:docMk/>
            <pc:sldMk cId="201190278" sldId="394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2T22:29:46.826" v="16505" actId="20577"/>
          <ac:spMkLst>
            <pc:docMk/>
            <pc:sldMk cId="201190278" sldId="394"/>
            <ac:spMk id="5" creationId="{7897D5F4-A64D-4835-BE22-E3C4225C869A}"/>
          </ac:spMkLst>
        </pc:spChg>
        <pc:grpChg chg="add del mod">
          <ac:chgData name="Михаил Попов" userId="1ff28dec684c2c56" providerId="LiveId" clId="{53FF77BC-363D-497F-9ACB-99097350CEA7}" dt="2020-12-04T16:45:19.481" v="19704" actId="478"/>
          <ac:grpSpMkLst>
            <pc:docMk/>
            <pc:sldMk cId="201190278" sldId="394"/>
            <ac:grpSpMk id="2" creationId="{A89A3B2A-E1E1-4553-A1F3-A1C37F5846F7}"/>
          </ac:grpSpMkLst>
        </pc:grpChg>
        <pc:picChg chg="add mod modCrop">
          <ac:chgData name="Михаил Попов" userId="1ff28dec684c2c56" providerId="LiveId" clId="{53FF77BC-363D-497F-9ACB-99097350CEA7}" dt="2020-12-02T22:31:36.771" v="16531" actId="164"/>
          <ac:picMkLst>
            <pc:docMk/>
            <pc:sldMk cId="201190278" sldId="394"/>
            <ac:picMk id="6" creationId="{70B283D3-D516-4D49-BE01-FE9E1A717EDC}"/>
          </ac:picMkLst>
        </pc:picChg>
        <pc:picChg chg="add mod">
          <ac:chgData name="Михаил Попов" userId="1ff28dec684c2c56" providerId="LiveId" clId="{53FF77BC-363D-497F-9ACB-99097350CEA7}" dt="2020-12-02T22:31:36.771" v="16531" actId="164"/>
          <ac:picMkLst>
            <pc:docMk/>
            <pc:sldMk cId="201190278" sldId="394"/>
            <ac:picMk id="7" creationId="{8C75A85B-815F-441F-871D-FCB385031835}"/>
          </ac:picMkLst>
        </pc:picChg>
        <pc:picChg chg="add mod">
          <ac:chgData name="Михаил Попов" userId="1ff28dec684c2c56" providerId="LiveId" clId="{53FF77BC-363D-497F-9ACB-99097350CEA7}" dt="2020-12-04T16:45:48.313" v="19709"/>
          <ac:picMkLst>
            <pc:docMk/>
            <pc:sldMk cId="201190278" sldId="394"/>
            <ac:picMk id="8" creationId="{DA0756FD-BF9A-4588-907D-B112B469A383}"/>
          </ac:picMkLst>
        </pc:picChg>
      </pc:sldChg>
      <pc:sldChg chg="addSp modSp add mod modAnim">
        <pc:chgData name="Михаил Попов" userId="1ff28dec684c2c56" providerId="LiveId" clId="{53FF77BC-363D-497F-9ACB-99097350CEA7}" dt="2020-12-04T16:47:56.761" v="19711" actId="58"/>
        <pc:sldMkLst>
          <pc:docMk/>
          <pc:sldMk cId="3705128592" sldId="395"/>
        </pc:sldMkLst>
        <pc:spChg chg="mod">
          <ac:chgData name="Михаил Попов" userId="1ff28dec684c2c56" providerId="LiveId" clId="{53FF77BC-363D-497F-9ACB-99097350CEA7}" dt="2020-12-02T22:38:18.432" v="16633" actId="20577"/>
          <ac:spMkLst>
            <pc:docMk/>
            <pc:sldMk cId="3705128592" sldId="395"/>
            <ac:spMk id="4" creationId="{DE2DD009-0992-40A1-AC27-98A5E0BC0D9D}"/>
          </ac:spMkLst>
        </pc:spChg>
        <pc:spChg chg="mod">
          <ac:chgData name="Михаил Попов" userId="1ff28dec684c2c56" providerId="LiveId" clId="{53FF77BC-363D-497F-9ACB-99097350CEA7}" dt="2020-12-04T16:47:56.761" v="19711" actId="58"/>
          <ac:spMkLst>
            <pc:docMk/>
            <pc:sldMk cId="3705128592" sldId="395"/>
            <ac:spMk id="5" creationId="{7897D5F4-A64D-4835-BE22-E3C4225C869A}"/>
          </ac:spMkLst>
        </pc:spChg>
        <pc:picChg chg="add">
          <ac:chgData name="Михаил Попов" userId="1ff28dec684c2c56" providerId="LiveId" clId="{53FF77BC-363D-497F-9ACB-99097350CEA7}" dt="2020-12-02T22:40:25.378" v="16751" actId="22"/>
          <ac:picMkLst>
            <pc:docMk/>
            <pc:sldMk cId="3705128592" sldId="395"/>
            <ac:picMk id="3" creationId="{1CF237D5-D1BA-4176-8F2F-03C4E492BA18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6:53.982" v="17108" actId="20577"/>
        <pc:sldMkLst>
          <pc:docMk/>
          <pc:sldMk cId="2001442716" sldId="396"/>
        </pc:sldMkLst>
        <pc:spChg chg="del">
          <ac:chgData name="Михаил Попов" userId="1ff28dec684c2c56" providerId="LiveId" clId="{53FF77BC-363D-497F-9ACB-99097350CEA7}" dt="2020-12-02T22:48:21.124" v="17008" actId="478"/>
          <ac:spMkLst>
            <pc:docMk/>
            <pc:sldMk cId="2001442716" sldId="396"/>
            <ac:spMk id="2" creationId="{1D1A816B-0CD7-4844-BBFC-9AB111F8604D}"/>
          </ac:spMkLst>
        </pc:spChg>
        <pc:spChg chg="del">
          <ac:chgData name="Михаил Попов" userId="1ff28dec684c2c56" providerId="LiveId" clId="{53FF77BC-363D-497F-9ACB-99097350CEA7}" dt="2020-12-02T22:48:15.363" v="17006" actId="478"/>
          <ac:spMkLst>
            <pc:docMk/>
            <pc:sldMk cId="2001442716" sldId="396"/>
            <ac:spMk id="3" creationId="{0B9BA05B-652F-445E-98D2-4957EA55A1AD}"/>
          </ac:spMkLst>
        </pc:spChg>
        <pc:spChg chg="add mod">
          <ac:chgData name="Михаил Попов" userId="1ff28dec684c2c56" providerId="LiveId" clId="{53FF77BC-363D-497F-9ACB-99097350CEA7}" dt="2020-12-02T22:56:53.982" v="17108" actId="20577"/>
          <ac:spMkLst>
            <pc:docMk/>
            <pc:sldMk cId="2001442716" sldId="396"/>
            <ac:spMk id="5" creationId="{D67538CC-248D-4D86-8726-E6332DEF5131}"/>
          </ac:spMkLst>
        </pc:spChg>
        <pc:picChg chg="add mod">
          <ac:chgData name="Михаил Попов" userId="1ff28dec684c2c56" providerId="LiveId" clId="{53FF77BC-363D-497F-9ACB-99097350CEA7}" dt="2020-12-02T22:51:06.467" v="17033" actId="1037"/>
          <ac:picMkLst>
            <pc:docMk/>
            <pc:sldMk cId="2001442716" sldId="396"/>
            <ac:picMk id="1026" creationId="{80E201A3-B729-4BEC-B4D2-1E657DB52612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7:03.336" v="17120" actId="20577"/>
        <pc:sldMkLst>
          <pc:docMk/>
          <pc:sldMk cId="1412763917" sldId="397"/>
        </pc:sldMkLst>
        <pc:spChg chg="del">
          <ac:chgData name="Михаил Попов" userId="1ff28dec684c2c56" providerId="LiveId" clId="{53FF77BC-363D-497F-9ACB-99097350CEA7}" dt="2020-12-02T22:48:33.523" v="17011" actId="478"/>
          <ac:spMkLst>
            <pc:docMk/>
            <pc:sldMk cId="1412763917" sldId="397"/>
            <ac:spMk id="2" creationId="{879DE414-C7E0-4DC3-821E-2F865907AD3A}"/>
          </ac:spMkLst>
        </pc:spChg>
        <pc:spChg chg="del">
          <ac:chgData name="Михаил Попов" userId="1ff28dec684c2c56" providerId="LiveId" clId="{53FF77BC-363D-497F-9ACB-99097350CEA7}" dt="2020-12-02T22:48:32.355" v="17010" actId="478"/>
          <ac:spMkLst>
            <pc:docMk/>
            <pc:sldMk cId="1412763917" sldId="397"/>
            <ac:spMk id="3" creationId="{A47F260C-52B9-48C1-BDA8-15DE91B351E8}"/>
          </ac:spMkLst>
        </pc:spChg>
        <pc:spChg chg="add mod">
          <ac:chgData name="Михаил Попов" userId="1ff28dec684c2c56" providerId="LiveId" clId="{53FF77BC-363D-497F-9ACB-99097350CEA7}" dt="2020-12-02T22:57:03.336" v="17120" actId="20577"/>
          <ac:spMkLst>
            <pc:docMk/>
            <pc:sldMk cId="1412763917" sldId="397"/>
            <ac:spMk id="5" creationId="{61BEF51A-C28C-490B-9AA0-A2B0AA722CBB}"/>
          </ac:spMkLst>
        </pc:spChg>
        <pc:picChg chg="add mod">
          <ac:chgData name="Михаил Попов" userId="1ff28dec684c2c56" providerId="LiveId" clId="{53FF77BC-363D-497F-9ACB-99097350CEA7}" dt="2020-12-02T22:50:16.715" v="17021" actId="14100"/>
          <ac:picMkLst>
            <pc:docMk/>
            <pc:sldMk cId="1412763917" sldId="397"/>
            <ac:picMk id="2050" creationId="{45E790A5-5477-4E90-90E6-BA27F1374CAB}"/>
          </ac:picMkLst>
        </pc:picChg>
      </pc:sldChg>
      <pc:sldChg chg="addSp delSp modSp new mod">
        <pc:chgData name="Михаил Попов" userId="1ff28dec684c2c56" providerId="LiveId" clId="{53FF77BC-363D-497F-9ACB-99097350CEA7}" dt="2020-12-02T22:56:31.767" v="17086" actId="20577"/>
        <pc:sldMkLst>
          <pc:docMk/>
          <pc:sldMk cId="3166493238" sldId="398"/>
        </pc:sldMkLst>
        <pc:spChg chg="del">
          <ac:chgData name="Михаил Попов" userId="1ff28dec684c2c56" providerId="LiveId" clId="{53FF77BC-363D-497F-9ACB-99097350CEA7}" dt="2020-12-02T22:49:50.994" v="17015" actId="478"/>
          <ac:spMkLst>
            <pc:docMk/>
            <pc:sldMk cId="3166493238" sldId="398"/>
            <ac:spMk id="2" creationId="{904ED12C-3BDE-4D13-B939-4646DB8A5AEC}"/>
          </ac:spMkLst>
        </pc:spChg>
        <pc:spChg chg="del">
          <ac:chgData name="Михаил Попов" userId="1ff28dec684c2c56" providerId="LiveId" clId="{53FF77BC-363D-497F-9ACB-99097350CEA7}" dt="2020-12-02T22:49:50.435" v="17014" actId="478"/>
          <ac:spMkLst>
            <pc:docMk/>
            <pc:sldMk cId="3166493238" sldId="398"/>
            <ac:spMk id="3" creationId="{4517A68E-35A8-428C-9DC8-9E7EBBACD340}"/>
          </ac:spMkLst>
        </pc:spChg>
        <pc:spChg chg="add mod">
          <ac:chgData name="Михаил Попов" userId="1ff28dec684c2c56" providerId="LiveId" clId="{53FF77BC-363D-497F-9ACB-99097350CEA7}" dt="2020-12-02T22:56:31.767" v="17086" actId="20577"/>
          <ac:spMkLst>
            <pc:docMk/>
            <pc:sldMk cId="3166493238" sldId="398"/>
            <ac:spMk id="5" creationId="{780E6EBC-865D-4BE8-9F0D-82A10F0C611B}"/>
          </ac:spMkLst>
        </pc:spChg>
        <pc:picChg chg="add mod">
          <ac:chgData name="Михаил Попов" userId="1ff28dec684c2c56" providerId="LiveId" clId="{53FF77BC-363D-497F-9ACB-99097350CEA7}" dt="2020-12-02T22:49:58.657" v="17018" actId="1076"/>
          <ac:picMkLst>
            <pc:docMk/>
            <pc:sldMk cId="3166493238" sldId="398"/>
            <ac:picMk id="3074" creationId="{45E7A119-609A-4491-9465-1A7408C293C7}"/>
          </ac:picMkLst>
        </pc:picChg>
      </pc:sldChg>
      <pc:sldChg chg="addSp delSp modSp new mod">
        <pc:chgData name="Михаил Попов" userId="1ff28dec684c2c56" providerId="LiveId" clId="{53FF77BC-363D-497F-9ACB-99097350CEA7}" dt="2020-12-02T23:12:33.226" v="17757" actId="1076"/>
        <pc:sldMkLst>
          <pc:docMk/>
          <pc:sldMk cId="842887341" sldId="399"/>
        </pc:sldMkLst>
        <pc:spChg chg="del">
          <ac:chgData name="Михаил Попов" userId="1ff28dec684c2c56" providerId="LiveId" clId="{53FF77BC-363D-497F-9ACB-99097350CEA7}" dt="2020-12-02T22:53:20.626" v="17036" actId="478"/>
          <ac:spMkLst>
            <pc:docMk/>
            <pc:sldMk cId="842887341" sldId="399"/>
            <ac:spMk id="2" creationId="{D4046A9F-CFC7-4797-9DB6-F31F777E3958}"/>
          </ac:spMkLst>
        </pc:spChg>
        <pc:spChg chg="del">
          <ac:chgData name="Михаил Попов" userId="1ff28dec684c2c56" providerId="LiveId" clId="{53FF77BC-363D-497F-9ACB-99097350CEA7}" dt="2020-12-02T22:53:20.019" v="17035" actId="478"/>
          <ac:spMkLst>
            <pc:docMk/>
            <pc:sldMk cId="842887341" sldId="399"/>
            <ac:spMk id="3" creationId="{517A4942-787C-4992-9218-72C7C3BB110A}"/>
          </ac:spMkLst>
        </pc:spChg>
        <pc:spChg chg="add mod">
          <ac:chgData name="Михаил Попов" userId="1ff28dec684c2c56" providerId="LiveId" clId="{53FF77BC-363D-497F-9ACB-99097350CEA7}" dt="2020-12-02T22:56:09.169" v="17076" actId="20577"/>
          <ac:spMkLst>
            <pc:docMk/>
            <pc:sldMk cId="842887341" sldId="399"/>
            <ac:spMk id="5" creationId="{C0DF1870-8AF5-47C2-BD5A-3C62F642C53D}"/>
          </ac:spMkLst>
        </pc:spChg>
        <pc:picChg chg="add mod">
          <ac:chgData name="Михаил Попов" userId="1ff28dec684c2c56" providerId="LiveId" clId="{53FF77BC-363D-497F-9ACB-99097350CEA7}" dt="2020-12-02T23:12:33.226" v="17757" actId="1076"/>
          <ac:picMkLst>
            <pc:docMk/>
            <pc:sldMk cId="842887341" sldId="399"/>
            <ac:picMk id="4098" creationId="{03FD905B-9547-422B-911F-B50AE1AC3850}"/>
          </ac:picMkLst>
        </pc:picChg>
      </pc:sldChg>
      <pc:sldChg chg="addSp delSp modSp new mod">
        <pc:chgData name="Михаил Попов" userId="1ff28dec684c2c56" providerId="LiveId" clId="{53FF77BC-363D-497F-9ACB-99097350CEA7}" dt="2020-12-02T23:12:37.286" v="17758" actId="1076"/>
        <pc:sldMkLst>
          <pc:docMk/>
          <pc:sldMk cId="2089254161" sldId="400"/>
        </pc:sldMkLst>
        <pc:spChg chg="del">
          <ac:chgData name="Михаил Попов" userId="1ff28dec684c2c56" providerId="LiveId" clId="{53FF77BC-363D-497F-9ACB-99097350CEA7}" dt="2020-12-02T22:54:46.682" v="17043" actId="478"/>
          <ac:spMkLst>
            <pc:docMk/>
            <pc:sldMk cId="2089254161" sldId="400"/>
            <ac:spMk id="2" creationId="{F12896A9-BA67-4B6A-A375-27D47D381A23}"/>
          </ac:spMkLst>
        </pc:spChg>
        <pc:spChg chg="del">
          <ac:chgData name="Михаил Попов" userId="1ff28dec684c2c56" providerId="LiveId" clId="{53FF77BC-363D-497F-9ACB-99097350CEA7}" dt="2020-12-02T22:54:45.475" v="17042" actId="478"/>
          <ac:spMkLst>
            <pc:docMk/>
            <pc:sldMk cId="2089254161" sldId="400"/>
            <ac:spMk id="3" creationId="{46416F5A-C468-4F85-998F-097AD64CE229}"/>
          </ac:spMkLst>
        </pc:spChg>
        <pc:spChg chg="add mod">
          <ac:chgData name="Михаил Попов" userId="1ff28dec684c2c56" providerId="LiveId" clId="{53FF77BC-363D-497F-9ACB-99097350CEA7}" dt="2020-12-02T22:55:54.662" v="17074" actId="20577"/>
          <ac:spMkLst>
            <pc:docMk/>
            <pc:sldMk cId="2089254161" sldId="400"/>
            <ac:spMk id="5" creationId="{F199F4C2-F013-4764-90C6-463CF9F98434}"/>
          </ac:spMkLst>
        </pc:spChg>
        <pc:picChg chg="add mod">
          <ac:chgData name="Михаил Попов" userId="1ff28dec684c2c56" providerId="LiveId" clId="{53FF77BC-363D-497F-9ACB-99097350CEA7}" dt="2020-12-02T23:12:37.286" v="17758" actId="1076"/>
          <ac:picMkLst>
            <pc:docMk/>
            <pc:sldMk cId="2089254161" sldId="400"/>
            <ac:picMk id="5122" creationId="{D0A3B8C2-2408-4A78-8198-F5E5EB571CF0}"/>
          </ac:picMkLst>
        </pc:picChg>
      </pc:sldChg>
      <pc:sldChg chg="addSp delSp modSp new mod modAnim">
        <pc:chgData name="Михаил Попов" userId="1ff28dec684c2c56" providerId="LiveId" clId="{53FF77BC-363D-497F-9ACB-99097350CEA7}" dt="2020-12-04T13:14:56.787" v="18823"/>
        <pc:sldMkLst>
          <pc:docMk/>
          <pc:sldMk cId="2901330279" sldId="401"/>
        </pc:sldMkLst>
        <pc:spChg chg="del">
          <ac:chgData name="Михаил Попов" userId="1ff28dec684c2c56" providerId="LiveId" clId="{53FF77BC-363D-497F-9ACB-99097350CEA7}" dt="2020-12-02T23:02:41.227" v="17126" actId="478"/>
          <ac:spMkLst>
            <pc:docMk/>
            <pc:sldMk cId="2901330279" sldId="401"/>
            <ac:spMk id="2" creationId="{F6EE6005-E2BB-4855-B842-12096735AE81}"/>
          </ac:spMkLst>
        </pc:spChg>
        <pc:spChg chg="del">
          <ac:chgData name="Михаил Попов" userId="1ff28dec684c2c56" providerId="LiveId" clId="{53FF77BC-363D-497F-9ACB-99097350CEA7}" dt="2020-12-02T23:02:39.579" v="17125" actId="478"/>
          <ac:spMkLst>
            <pc:docMk/>
            <pc:sldMk cId="2901330279" sldId="401"/>
            <ac:spMk id="3" creationId="{CE4AC6DB-CB34-4634-A5CE-0690213C4592}"/>
          </ac:spMkLst>
        </pc:spChg>
        <pc:spChg chg="add mod">
          <ac:chgData name="Михаил Попов" userId="1ff28dec684c2c56" providerId="LiveId" clId="{53FF77BC-363D-497F-9ACB-99097350CEA7}" dt="2020-12-02T23:03:33.655" v="17150" actId="20577"/>
          <ac:spMkLst>
            <pc:docMk/>
            <pc:sldMk cId="2901330279" sldId="401"/>
            <ac:spMk id="6" creationId="{8FF9340D-0432-49BA-98E2-6D35EE5E4557}"/>
          </ac:spMkLst>
        </pc:spChg>
        <pc:spChg chg="add mod">
          <ac:chgData name="Михаил Попов" userId="1ff28dec684c2c56" providerId="LiveId" clId="{53FF77BC-363D-497F-9ACB-99097350CEA7}" dt="2020-12-02T23:07:17.141" v="17432" actId="27636"/>
          <ac:spMkLst>
            <pc:docMk/>
            <pc:sldMk cId="2901330279" sldId="401"/>
            <ac:spMk id="7" creationId="{DE6A7EB5-A1E1-4DCD-9DCD-91E0CAED79BD}"/>
          </ac:spMkLst>
        </pc:spChg>
        <pc:picChg chg="add mod">
          <ac:chgData name="Михаил Попов" userId="1ff28dec684c2c56" providerId="LiveId" clId="{53FF77BC-363D-497F-9ACB-99097350CEA7}" dt="2020-12-02T23:07:32.828" v="17444" actId="1076"/>
          <ac:picMkLst>
            <pc:docMk/>
            <pc:sldMk cId="2901330279" sldId="401"/>
            <ac:picMk id="4" creationId="{469148CE-BBE2-4516-A4F9-02D543FAE34F}"/>
          </ac:picMkLst>
        </pc:picChg>
        <pc:picChg chg="add mod">
          <ac:chgData name="Михаил Попов" userId="1ff28dec684c2c56" providerId="LiveId" clId="{53FF77BC-363D-497F-9ACB-99097350CEA7}" dt="2020-12-02T23:07:27.626" v="17443" actId="1076"/>
          <ac:picMkLst>
            <pc:docMk/>
            <pc:sldMk cId="2901330279" sldId="401"/>
            <ac:picMk id="5" creationId="{3F59481E-56D2-4CE1-9576-7BAEBB1B1B47}"/>
          </ac:picMkLst>
        </pc:picChg>
      </pc:sldChg>
      <pc:sldChg chg="addSp delSp modSp add mod modAnim">
        <pc:chgData name="Михаил Попов" userId="1ff28dec684c2c56" providerId="LiveId" clId="{53FF77BC-363D-497F-9ACB-99097350CEA7}" dt="2020-12-04T13:16:20.013" v="18828"/>
        <pc:sldMkLst>
          <pc:docMk/>
          <pc:sldMk cId="3116763042" sldId="402"/>
        </pc:sldMkLst>
        <pc:spChg chg="mod">
          <ac:chgData name="Михаил Попов" userId="1ff28dec684c2c56" providerId="LiveId" clId="{53FF77BC-363D-497F-9ACB-99097350CEA7}" dt="2020-12-02T23:07:48.311" v="17457" actId="20577"/>
          <ac:spMkLst>
            <pc:docMk/>
            <pc:sldMk cId="3116763042" sldId="402"/>
            <ac:spMk id="6" creationId="{8FF9340D-0432-49BA-98E2-6D35EE5E4557}"/>
          </ac:spMkLst>
        </pc:spChg>
        <pc:spChg chg="mod">
          <ac:chgData name="Михаил Попов" userId="1ff28dec684c2c56" providerId="LiveId" clId="{53FF77BC-363D-497F-9ACB-99097350CEA7}" dt="2020-12-02T23:09:54.750" v="17741" actId="20577"/>
          <ac:spMkLst>
            <pc:docMk/>
            <pc:sldMk cId="3116763042" sldId="402"/>
            <ac:spMk id="7" creationId="{DE6A7EB5-A1E1-4DCD-9DCD-91E0CAED79BD}"/>
          </ac:spMkLst>
        </pc:spChg>
        <pc:picChg chg="del">
          <ac:chgData name="Михаил Попов" userId="1ff28dec684c2c56" providerId="LiveId" clId="{53FF77BC-363D-497F-9ACB-99097350CEA7}" dt="2020-12-02T23:10:17.369" v="17742" actId="478"/>
          <ac:picMkLst>
            <pc:docMk/>
            <pc:sldMk cId="3116763042" sldId="402"/>
            <ac:picMk id="4" creationId="{469148CE-BBE2-4516-A4F9-02D543FAE34F}"/>
          </ac:picMkLst>
        </pc:picChg>
        <pc:picChg chg="del">
          <ac:chgData name="Михаил Попов" userId="1ff28dec684c2c56" providerId="LiveId" clId="{53FF77BC-363D-497F-9ACB-99097350CEA7}" dt="2020-12-02T23:10:18.500" v="17743" actId="478"/>
          <ac:picMkLst>
            <pc:docMk/>
            <pc:sldMk cId="3116763042" sldId="402"/>
            <ac:picMk id="5" creationId="{3F59481E-56D2-4CE1-9576-7BAEBB1B1B47}"/>
          </ac:picMkLst>
        </pc:picChg>
        <pc:picChg chg="add mod">
          <ac:chgData name="Михаил Попов" userId="1ff28dec684c2c56" providerId="LiveId" clId="{53FF77BC-363D-497F-9ACB-99097350CEA7}" dt="2020-12-02T23:11:28.376" v="17756" actId="1076"/>
          <ac:picMkLst>
            <pc:docMk/>
            <pc:sldMk cId="3116763042" sldId="402"/>
            <ac:picMk id="8" creationId="{790872A8-7644-49FE-914B-15AF718593A7}"/>
          </ac:picMkLst>
        </pc:picChg>
        <pc:picChg chg="add mod">
          <ac:chgData name="Михаил Попов" userId="1ff28dec684c2c56" providerId="LiveId" clId="{53FF77BC-363D-497F-9ACB-99097350CEA7}" dt="2020-12-02T23:11:23.094" v="17755" actId="1076"/>
          <ac:picMkLst>
            <pc:docMk/>
            <pc:sldMk cId="3116763042" sldId="402"/>
            <ac:picMk id="9" creationId="{F8D9A195-7FC7-42DE-BF53-DCD9A06801E4}"/>
          </ac:picMkLst>
        </pc:picChg>
      </pc:sldChg>
    </pc:docChg>
  </pc:docChgLst>
  <pc:docChgLst>
    <pc:chgData name="Михаил Попов" userId="1ff28dec684c2c56" providerId="LiveId" clId="{DEFA2576-2F5A-4B08-BA0A-697A021D778F}"/>
    <pc:docChg chg="modSld">
      <pc:chgData name="Михаил Попов" userId="1ff28dec684c2c56" providerId="LiveId" clId="{DEFA2576-2F5A-4B08-BA0A-697A021D778F}" dt="2021-12-09T15:09:23.552" v="2" actId="20577"/>
      <pc:docMkLst>
        <pc:docMk/>
      </pc:docMkLst>
      <pc:sldChg chg="modSp mod">
        <pc:chgData name="Михаил Попов" userId="1ff28dec684c2c56" providerId="LiveId" clId="{DEFA2576-2F5A-4B08-BA0A-697A021D778F}" dt="2021-12-09T15:09:23.552" v="2" actId="20577"/>
        <pc:sldMkLst>
          <pc:docMk/>
          <pc:sldMk cId="4166610191" sldId="497"/>
        </pc:sldMkLst>
        <pc:spChg chg="mod">
          <ac:chgData name="Михаил Попов" userId="1ff28dec684c2c56" providerId="LiveId" clId="{DEFA2576-2F5A-4B08-BA0A-697A021D778F}" dt="2021-12-09T15:09:23.552" v="2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DEFA2576-2F5A-4B08-BA0A-697A021D778F}" dt="2021-12-09T15:09:19.059" v="0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14. Шины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Шина управления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(Control Bus)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Control Bus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для передачи управляющей информации  и информации </a:t>
            </a:r>
            <a:r>
              <a:rPr lang="ru-RU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 состоянии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участвующих в транзакции устройств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Сигналы управления транзакциями (2 – 8)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транзакции (чтение\запись)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байт и номера байт, если пересылается часть слова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адреса выданный на шину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Какой протокол передачи применяется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Информация состояния (статус) – для передачи кодов ошибок и состояний (1 – 4)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арбитража – выбор управляющего шиной устройства (3 – 11)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прерывания (1 – 2)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Последовательные локальные сети (1 – 4)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позиционного кода (4 – 5)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Тактирование и синхронизация (2 – 6)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питания и заземления</a:t>
            </a:r>
          </a:p>
        </p:txBody>
      </p:sp>
    </p:spTree>
    <p:extLst>
      <p:ext uri="{BB962C8B-B14F-4D97-AF65-F5344CB8AC3E}">
        <p14:creationId xmlns:p14="http://schemas.microsoft.com/office/powerpoint/2010/main" val="28785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шин</a:t>
            </a: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7792B52-8040-4BC7-8D5B-FB750A4AB898}"/>
              </a:ext>
            </a:extLst>
          </p:cNvPr>
          <p:cNvGrpSpPr/>
          <p:nvPr/>
        </p:nvGrpSpPr>
        <p:grpSpPr>
          <a:xfrm>
            <a:off x="519375" y="2095539"/>
            <a:ext cx="2995152" cy="1635839"/>
            <a:chOff x="652725" y="2473907"/>
            <a:chExt cx="2995152" cy="1635839"/>
          </a:xfrm>
        </p:grpSpPr>
        <p:sp>
          <p:nvSpPr>
            <p:cNvPr id="8" name="Стрелка: влево-вправо 7">
              <a:extLst>
                <a:ext uri="{FF2B5EF4-FFF2-40B4-BE49-F238E27FC236}">
                  <a16:creationId xmlns:a16="http://schemas.microsoft.com/office/drawing/2014/main" id="{54A5E7C2-39FC-47D4-85E9-EC79A83E1D45}"/>
                </a:ext>
              </a:extLst>
            </p:cNvPr>
            <p:cNvSpPr/>
            <p:nvPr/>
          </p:nvSpPr>
          <p:spPr>
            <a:xfrm>
              <a:off x="652725" y="3026708"/>
              <a:ext cx="2995152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C3B39BF-60BC-4D50-B454-0760D5FCB84E}"/>
                </a:ext>
              </a:extLst>
            </p:cNvPr>
            <p:cNvSpPr/>
            <p:nvPr/>
          </p:nvSpPr>
          <p:spPr>
            <a:xfrm>
              <a:off x="2338650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D7BF6C9-31AC-494B-9C14-6944FCE163E5}"/>
                </a:ext>
              </a:extLst>
            </p:cNvPr>
            <p:cNvSpPr/>
            <p:nvPr/>
          </p:nvSpPr>
          <p:spPr>
            <a:xfrm>
              <a:off x="1117907" y="37161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C905299-C7F6-453F-A375-1D929891338C}"/>
                </a:ext>
              </a:extLst>
            </p:cNvPr>
            <p:cNvSpPr/>
            <p:nvPr/>
          </p:nvSpPr>
          <p:spPr>
            <a:xfrm>
              <a:off x="1117907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FCB1509-FE02-4473-85EC-CF88D070E256}"/>
                </a:ext>
              </a:extLst>
            </p:cNvPr>
            <p:cNvSpPr/>
            <p:nvPr/>
          </p:nvSpPr>
          <p:spPr>
            <a:xfrm>
              <a:off x="2338350" y="37161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F6519A5D-13CA-447C-969A-7CA6E262B574}"/>
                </a:ext>
              </a:extLst>
            </p:cNvPr>
            <p:cNvCxnSpPr>
              <a:cxnSpLocks/>
            </p:cNvCxnSpPr>
            <p:nvPr/>
          </p:nvCxnSpPr>
          <p:spPr>
            <a:xfrm>
              <a:off x="2677570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8AFBCEC-B31A-4C06-86A6-16ED79189C4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845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B6A6C15-A8A6-4A0A-956D-6DA17D53FAB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845" y="3441978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24C5592-7734-4D96-B5A4-CF276E075B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7570" y="3429739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DB910BE-55E6-40B2-B596-FB64EFF9DA2C}"/>
              </a:ext>
            </a:extLst>
          </p:cNvPr>
          <p:cNvGrpSpPr/>
          <p:nvPr/>
        </p:nvGrpSpPr>
        <p:grpSpPr>
          <a:xfrm>
            <a:off x="3963221" y="2095539"/>
            <a:ext cx="3665766" cy="2726743"/>
            <a:chOff x="4000623" y="2473907"/>
            <a:chExt cx="3665766" cy="2726743"/>
          </a:xfrm>
        </p:grpSpPr>
        <p:sp>
          <p:nvSpPr>
            <p:cNvPr id="19" name="Стрелка: влево-вправо 18">
              <a:extLst>
                <a:ext uri="{FF2B5EF4-FFF2-40B4-BE49-F238E27FC236}">
                  <a16:creationId xmlns:a16="http://schemas.microsoft.com/office/drawing/2014/main" id="{BE3C127D-DB5D-49AA-B303-2A21AB2847AB}"/>
                </a:ext>
              </a:extLst>
            </p:cNvPr>
            <p:cNvSpPr/>
            <p:nvPr/>
          </p:nvSpPr>
          <p:spPr>
            <a:xfrm>
              <a:off x="4000623" y="3026708"/>
              <a:ext cx="3529139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F027ACE-615B-4554-8A13-F7DE73379CCA}"/>
                </a:ext>
              </a:extLst>
            </p:cNvPr>
            <p:cNvSpPr/>
            <p:nvPr/>
          </p:nvSpPr>
          <p:spPr>
            <a:xfrm>
              <a:off x="6235153" y="248304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BA205D3-00C0-4A26-A7BE-589EFC5F423C}"/>
                </a:ext>
              </a:extLst>
            </p:cNvPr>
            <p:cNvSpPr/>
            <p:nvPr/>
          </p:nvSpPr>
          <p:spPr>
            <a:xfrm>
              <a:off x="5181424" y="45016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4CE4D8E-B4E9-46E8-BD09-E889FCF967CE}"/>
                </a:ext>
              </a:extLst>
            </p:cNvPr>
            <p:cNvSpPr/>
            <p:nvPr/>
          </p:nvSpPr>
          <p:spPr>
            <a:xfrm>
              <a:off x="4465806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59402BB-2D30-468B-AFD3-3F4FD583EBE5}"/>
                </a:ext>
              </a:extLst>
            </p:cNvPr>
            <p:cNvSpPr/>
            <p:nvPr/>
          </p:nvSpPr>
          <p:spPr>
            <a:xfrm>
              <a:off x="6950771" y="45016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0E6655B8-EFC8-4532-BB45-BC8FFAA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3" y="2876634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E9D9F89-0028-4E72-BCCE-007E1B8C4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4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A182AA9-5D5F-48B7-8BE1-ED44FA6CA04C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4" y="3441978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D9275D9-6C36-49DA-921B-457B7EE7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2" y="3443050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4B54A88C-F336-489F-8A5A-D8AE948F029D}"/>
                </a:ext>
              </a:extLst>
            </p:cNvPr>
            <p:cNvSpPr/>
            <p:nvPr/>
          </p:nvSpPr>
          <p:spPr>
            <a:xfrm>
              <a:off x="4191378" y="3728395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2590BD9C-E5EC-45A2-A50B-30AEFE527630}"/>
                </a:ext>
              </a:extLst>
            </p:cNvPr>
            <p:cNvSpPr/>
            <p:nvPr/>
          </p:nvSpPr>
          <p:spPr>
            <a:xfrm>
              <a:off x="5968707" y="3732866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E0772B3-6989-47D9-A41C-A85E1681A68A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3" y="4258631"/>
              <a:ext cx="0" cy="942019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0A58099-F0B6-4F8E-946B-555C4F48E3B6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2" y="4258631"/>
              <a:ext cx="0" cy="942019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F25D0BF-267D-4227-9929-A8E47841D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743" y="4698451"/>
              <a:ext cx="382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CC9F90DC-E423-4435-8946-7EA279DCB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962" y="4729640"/>
              <a:ext cx="382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1AFE8D90-6934-43BA-ABC9-D1604F1A2BC9}"/>
              </a:ext>
            </a:extLst>
          </p:cNvPr>
          <p:cNvGrpSpPr/>
          <p:nvPr/>
        </p:nvGrpSpPr>
        <p:grpSpPr>
          <a:xfrm>
            <a:off x="7950916" y="2095539"/>
            <a:ext cx="3529139" cy="3682926"/>
            <a:chOff x="7824661" y="2469436"/>
            <a:chExt cx="3529139" cy="3682926"/>
          </a:xfrm>
        </p:grpSpPr>
        <p:sp>
          <p:nvSpPr>
            <p:cNvPr id="37" name="Стрелка: влево-вправо 36">
              <a:extLst>
                <a:ext uri="{FF2B5EF4-FFF2-40B4-BE49-F238E27FC236}">
                  <a16:creationId xmlns:a16="http://schemas.microsoft.com/office/drawing/2014/main" id="{E406E165-639E-4B4D-8EF4-BFDCE9CC9780}"/>
                </a:ext>
              </a:extLst>
            </p:cNvPr>
            <p:cNvSpPr/>
            <p:nvPr/>
          </p:nvSpPr>
          <p:spPr>
            <a:xfrm>
              <a:off x="7824661" y="3022237"/>
              <a:ext cx="3529139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2A212D0A-E75F-46EF-BFEE-BDD48B6662DA}"/>
                </a:ext>
              </a:extLst>
            </p:cNvPr>
            <p:cNvSpPr/>
            <p:nvPr/>
          </p:nvSpPr>
          <p:spPr>
            <a:xfrm>
              <a:off x="10059191" y="2478573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5059A47-E8F3-4A7B-A9EA-1A268614F2EA}"/>
                </a:ext>
              </a:extLst>
            </p:cNvPr>
            <p:cNvSpPr/>
            <p:nvPr/>
          </p:nvSpPr>
          <p:spPr>
            <a:xfrm>
              <a:off x="10358475" y="397103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EA5A9BC5-D913-4837-9939-031EFCC93BD2}"/>
                </a:ext>
              </a:extLst>
            </p:cNvPr>
            <p:cNvSpPr/>
            <p:nvPr/>
          </p:nvSpPr>
          <p:spPr>
            <a:xfrm>
              <a:off x="8289844" y="246943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90EB03C-4F2C-4452-A498-189A83C4CB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111" y="2872163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BF8EA879-B3CD-4F02-A61F-FF78AA6D4163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2" y="2863026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7C5C9EBF-862A-4F1A-BBB6-6055960DBAFC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2" y="3437507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20087F0-78F0-4BB3-9437-21D777EFB566}"/>
                </a:ext>
              </a:extLst>
            </p:cNvPr>
            <p:cNvSpPr/>
            <p:nvPr/>
          </p:nvSpPr>
          <p:spPr>
            <a:xfrm>
              <a:off x="8015416" y="3723924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7E547C70-EB46-4C31-940E-080AE4EEEC36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1" y="4254160"/>
              <a:ext cx="0" cy="174659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73792A6A-324A-4143-9B7C-EAF83F1C2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0781" y="4693980"/>
              <a:ext cx="2661844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2AB28484-A5D9-4824-BC19-2D22FCBE6E8D}"/>
                </a:ext>
              </a:extLst>
            </p:cNvPr>
            <p:cNvSpPr/>
            <p:nvPr/>
          </p:nvSpPr>
          <p:spPr>
            <a:xfrm>
              <a:off x="8848460" y="4428862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B719340C-EC38-477F-A8D4-16CDBB4AC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1097" y="5457332"/>
              <a:ext cx="2661844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6B1920B8-8CA4-4310-8902-891E5E39FC54}"/>
                </a:ext>
              </a:extLst>
            </p:cNvPr>
            <p:cNvSpPr/>
            <p:nvPr/>
          </p:nvSpPr>
          <p:spPr>
            <a:xfrm>
              <a:off x="8858776" y="5192214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3D2CF13-FE5A-4368-8692-22A6B72FD302}"/>
                </a:ext>
              </a:extLst>
            </p:cNvPr>
            <p:cNvSpPr/>
            <p:nvPr/>
          </p:nvSpPr>
          <p:spPr>
            <a:xfrm>
              <a:off x="10358475" y="575877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7203FED-468A-4181-AF0F-68AC69BC6D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284" y="4358447"/>
              <a:ext cx="0" cy="3355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CD37FE0A-B6DB-468A-A91B-6155BC10C9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284" y="5457332"/>
              <a:ext cx="0" cy="3355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49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Арбитраж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арбитража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Каждому потенциальному ведущему присваивается приоритет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Статический приоритет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Динамический приоритет</a:t>
            </a: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Простая циклическая смена приоритетов</a:t>
            </a: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Циклическая смена приоритетов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учетом последнего запроса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(Rotating Daisy Chain - RDC)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Смена приоритетов по случайному закону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(RND)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 наиболее дальнего использования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Фиксированный квант времени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очереди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(FIFO)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EC13FA-1976-4024-A2A3-D22ADB0A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8" y="5275910"/>
            <a:ext cx="5158547" cy="13494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16F698-4CFA-4B95-9D46-0A777547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2438" y="5105400"/>
            <a:ext cx="4581525" cy="16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Схемы арбитража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Централизованный арбитраж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Параллельный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Децентрализованный арбитраж</a:t>
            </a:r>
          </a:p>
        </p:txBody>
      </p:sp>
    </p:spTree>
    <p:extLst>
      <p:ext uri="{BB962C8B-B14F-4D97-AF65-F5344CB8AC3E}">
        <p14:creationId xmlns:p14="http://schemas.microsoft.com/office/powerpoint/2010/main" val="55008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01B629-835D-43EA-AB36-33400028D361}"/>
              </a:ext>
            </a:extLst>
          </p:cNvPr>
          <p:cNvCxnSpPr>
            <a:cxnSpLocks/>
          </p:cNvCxnSpPr>
          <p:nvPr/>
        </p:nvCxnSpPr>
        <p:spPr>
          <a:xfrm>
            <a:off x="6766560" y="2941320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5453B6A-4AE3-4607-9BAE-01FAD7C8F37B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0" cy="1547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5AA0CF0-19E5-4BED-8921-EF9D23E63233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49A082D-67CD-4069-BB51-20C0CAD03F7E}"/>
              </a:ext>
            </a:extLst>
          </p:cNvPr>
          <p:cNvCxnSpPr>
            <a:cxnSpLocks/>
          </p:cNvCxnSpPr>
          <p:nvPr/>
        </p:nvCxnSpPr>
        <p:spPr>
          <a:xfrm>
            <a:off x="4632960" y="4473294"/>
            <a:ext cx="2819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3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01B629-835D-43EA-AB36-33400028D361}"/>
              </a:ext>
            </a:extLst>
          </p:cNvPr>
          <p:cNvCxnSpPr>
            <a:cxnSpLocks/>
          </p:cNvCxnSpPr>
          <p:nvPr/>
        </p:nvCxnSpPr>
        <p:spPr>
          <a:xfrm>
            <a:off x="6766560" y="2941320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5453B6A-4AE3-4607-9BAE-01FAD7C8F37B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0" cy="1547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5AA0CF0-19E5-4BED-8921-EF9D23E63233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49A082D-67CD-4069-BB51-20C0CAD03F7E}"/>
              </a:ext>
            </a:extLst>
          </p:cNvPr>
          <p:cNvCxnSpPr>
            <a:cxnSpLocks/>
          </p:cNvCxnSpPr>
          <p:nvPr/>
        </p:nvCxnSpPr>
        <p:spPr>
          <a:xfrm>
            <a:off x="4632960" y="4473294"/>
            <a:ext cx="2819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8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0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7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A8FEFBB-C496-4E36-96AE-2342CA94322F}"/>
              </a:ext>
            </a:extLst>
          </p:cNvPr>
          <p:cNvGrpSpPr/>
          <p:nvPr/>
        </p:nvGrpSpPr>
        <p:grpSpPr>
          <a:xfrm>
            <a:off x="5478780" y="3787317"/>
            <a:ext cx="670560" cy="404037"/>
            <a:chOff x="5478780" y="3787317"/>
            <a:chExt cx="670560" cy="40403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4C19569-58E3-48A3-80A2-0195904A8EBE}"/>
                </a:ext>
              </a:extLst>
            </p:cNvPr>
            <p:cNvCxnSpPr>
              <a:cxnSpLocks/>
            </p:cNvCxnSpPr>
            <p:nvPr/>
          </p:nvCxnSpPr>
          <p:spPr>
            <a:xfrm>
              <a:off x="5478780" y="4191354"/>
              <a:ext cx="67056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1428E5E-7863-42EF-8E06-FD5BC09E8AC5}"/>
                </a:ext>
              </a:extLst>
            </p:cNvPr>
            <p:cNvCxnSpPr>
              <a:cxnSpLocks/>
            </p:cNvCxnSpPr>
            <p:nvPr/>
          </p:nvCxnSpPr>
          <p:spPr>
            <a:xfrm>
              <a:off x="6149340" y="3787317"/>
              <a:ext cx="0" cy="4040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D680179-E004-4604-8572-0E3F8C35A214}"/>
              </a:ext>
            </a:extLst>
          </p:cNvPr>
          <p:cNvCxnSpPr>
            <a:cxnSpLocks/>
          </p:cNvCxnSpPr>
          <p:nvPr/>
        </p:nvCxnSpPr>
        <p:spPr>
          <a:xfrm>
            <a:off x="4754880" y="3086454"/>
            <a:ext cx="1470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2B08BC7-6375-42AE-AD4A-1DA6604AAAD1}"/>
              </a:ext>
            </a:extLst>
          </p:cNvPr>
          <p:cNvCxnSpPr>
            <a:cxnSpLocks/>
          </p:cNvCxnSpPr>
          <p:nvPr/>
        </p:nvCxnSpPr>
        <p:spPr>
          <a:xfrm>
            <a:off x="4770120" y="3078834"/>
            <a:ext cx="0" cy="1112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0EAD7CB-7345-443A-A0A9-95C979EC81DF}"/>
              </a:ext>
            </a:extLst>
          </p:cNvPr>
          <p:cNvCxnSpPr>
            <a:cxnSpLocks/>
          </p:cNvCxnSpPr>
          <p:nvPr/>
        </p:nvCxnSpPr>
        <p:spPr>
          <a:xfrm>
            <a:off x="6225540" y="3086454"/>
            <a:ext cx="0" cy="2587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3FE1FA-4D2D-451A-838B-E084B9F7AE0C}"/>
              </a:ext>
            </a:extLst>
          </p:cNvPr>
          <p:cNvCxnSpPr>
            <a:cxnSpLocks/>
          </p:cNvCxnSpPr>
          <p:nvPr/>
        </p:nvCxnSpPr>
        <p:spPr>
          <a:xfrm>
            <a:off x="4770120" y="4191354"/>
            <a:ext cx="1447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D42BA2B-741E-440F-81FD-3C7AC55FC63C}"/>
              </a:ext>
            </a:extLst>
          </p:cNvPr>
          <p:cNvCxnSpPr>
            <a:cxnSpLocks/>
          </p:cNvCxnSpPr>
          <p:nvPr/>
        </p:nvCxnSpPr>
        <p:spPr>
          <a:xfrm>
            <a:off x="6294120" y="3787317"/>
            <a:ext cx="0" cy="1645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соединений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Терминология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 шин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шин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и схемы арбитража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Повышение эффективности шин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последовательный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3C2849-F099-4787-AB2A-68E598B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2602012"/>
            <a:ext cx="5105400" cy="1653975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3AA006B-EA4E-489F-9254-155436D1E0F8}"/>
              </a:ext>
            </a:extLst>
          </p:cNvPr>
          <p:cNvCxnSpPr>
            <a:cxnSpLocks/>
          </p:cNvCxnSpPr>
          <p:nvPr/>
        </p:nvCxnSpPr>
        <p:spPr>
          <a:xfrm>
            <a:off x="3749040" y="3939894"/>
            <a:ext cx="425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E29572B-F5B4-453D-B812-44BFC289839E}"/>
              </a:ext>
            </a:extLst>
          </p:cNvPr>
          <p:cNvCxnSpPr>
            <a:cxnSpLocks/>
          </p:cNvCxnSpPr>
          <p:nvPr/>
        </p:nvCxnSpPr>
        <p:spPr>
          <a:xfrm>
            <a:off x="6576060" y="3700041"/>
            <a:ext cx="0" cy="239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DDC71A0-06D7-450A-A417-7254AFF2512B}"/>
              </a:ext>
            </a:extLst>
          </p:cNvPr>
          <p:cNvCxnSpPr>
            <a:cxnSpLocks/>
          </p:cNvCxnSpPr>
          <p:nvPr/>
        </p:nvCxnSpPr>
        <p:spPr>
          <a:xfrm>
            <a:off x="7871460" y="3688788"/>
            <a:ext cx="0" cy="2511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B2AAE4B-D6CA-4B44-962D-DEC0F8F0DE16}"/>
              </a:ext>
            </a:extLst>
          </p:cNvPr>
          <p:cNvCxnSpPr>
            <a:cxnSpLocks/>
          </p:cNvCxnSpPr>
          <p:nvPr/>
        </p:nvCxnSpPr>
        <p:spPr>
          <a:xfrm>
            <a:off x="3749040" y="3421734"/>
            <a:ext cx="1394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D71EA45-386E-47D6-8715-B9CA3E4C3BA1}"/>
              </a:ext>
            </a:extLst>
          </p:cNvPr>
          <p:cNvCxnSpPr>
            <a:cxnSpLocks/>
          </p:cNvCxnSpPr>
          <p:nvPr/>
        </p:nvCxnSpPr>
        <p:spPr>
          <a:xfrm>
            <a:off x="5951220" y="3429000"/>
            <a:ext cx="2438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7254C7C-9E61-494E-8840-ECE1427098FD}"/>
              </a:ext>
            </a:extLst>
          </p:cNvPr>
          <p:cNvGrpSpPr/>
          <p:nvPr/>
        </p:nvGrpSpPr>
        <p:grpSpPr>
          <a:xfrm>
            <a:off x="3749040" y="2915181"/>
            <a:ext cx="4259580" cy="239853"/>
            <a:chOff x="3749040" y="2915181"/>
            <a:chExt cx="4259580" cy="239853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14B8E66-1D08-43CD-92DF-3EBAA06A44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6060" y="2915181"/>
              <a:ext cx="0" cy="2398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E31B49-35FC-4BD4-A2C6-0F62FCCB0B24}"/>
                </a:ext>
              </a:extLst>
            </p:cNvPr>
            <p:cNvCxnSpPr>
              <a:cxnSpLocks/>
            </p:cNvCxnSpPr>
            <p:nvPr/>
          </p:nvCxnSpPr>
          <p:spPr>
            <a:xfrm>
              <a:off x="3749040" y="2915181"/>
              <a:ext cx="42595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8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Децентрализованный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62E76E-E80C-412E-AEE4-EADE0564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7092" y="2410441"/>
            <a:ext cx="5717816" cy="20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Протоколы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50635" cy="125129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Синхронные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Асинхронные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57E0CD-E8B1-4491-B3B6-17A60F5A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809" y="3476163"/>
            <a:ext cx="4764557" cy="17852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D2C153-664C-4D7F-88BA-826D35619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974" y="3181214"/>
            <a:ext cx="4934825" cy="23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871197-0024-4C79-8738-A2AF3DC0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822" y="3201815"/>
            <a:ext cx="3342053" cy="10446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Повышение эффективности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908895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Пакетный режим пересылки информации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Конвейеризация транзакций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Протокол с расщеплением транзакций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с перекрытием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с удержанием шины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58FC39-EDD8-4D4B-8B0A-659B32BE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822" y="2048107"/>
            <a:ext cx="5051584" cy="9205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EFDB01-ED49-40BA-87F2-D670E1312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7150" y="4661284"/>
            <a:ext cx="5006068" cy="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Увеличение полосы пропускания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Отказ от мультиплексирования шин адреса 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Увеличение ширины шины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Повышение тактовой частоты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Стандартизация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«большого» интерфейса (связывают память, процессор, модули ввода\вывода)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PCI Express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HyperTransport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QPI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«малого» интерфейса (служат для присоединения периферийных устройств к модулям ввода\вывода)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USB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Bluetooth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UART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CAN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SPI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I2C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Последовательный синхронный обмен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165F30-64AA-413C-8D10-5ED6F154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358224"/>
            <a:ext cx="6257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асинхронный обмен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6E76DE-0DD4-4E89-80BA-CCE11C1A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2451983"/>
            <a:ext cx="6696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систем соединений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4EF703-30CB-4B5C-B54C-E67B0BAD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599" cy="199718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соединений должна обеспечивать обмен информации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память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модули ввода\вывода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 модули ввода\вывода</a:t>
            </a: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78021564-1D30-4C57-88AA-AE023CC7B92F}"/>
              </a:ext>
            </a:extLst>
          </p:cNvPr>
          <p:cNvGrpSpPr/>
          <p:nvPr/>
        </p:nvGrpSpPr>
        <p:grpSpPr>
          <a:xfrm>
            <a:off x="780586" y="4177859"/>
            <a:ext cx="2665013" cy="1500146"/>
            <a:chOff x="731519" y="4472608"/>
            <a:chExt cx="2665013" cy="150014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27E5902-94AF-4603-B58B-AE28A32033DD}"/>
                </a:ext>
              </a:extLst>
            </p:cNvPr>
            <p:cNvSpPr/>
            <p:nvPr/>
          </p:nvSpPr>
          <p:spPr>
            <a:xfrm>
              <a:off x="731519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2198391-76D8-485A-A542-82DE6A85D84A}"/>
                </a:ext>
              </a:extLst>
            </p:cNvPr>
            <p:cNvSpPr/>
            <p:nvPr/>
          </p:nvSpPr>
          <p:spPr>
            <a:xfrm>
              <a:off x="731519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4A08C33-4842-4509-8C77-6F9F390828A5}"/>
                </a:ext>
              </a:extLst>
            </p:cNvPr>
            <p:cNvSpPr/>
            <p:nvPr/>
          </p:nvSpPr>
          <p:spPr>
            <a:xfrm>
              <a:off x="2680914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FBC630A-3296-4BAC-90C2-1D166D838082}"/>
                </a:ext>
              </a:extLst>
            </p:cNvPr>
            <p:cNvSpPr/>
            <p:nvPr/>
          </p:nvSpPr>
          <p:spPr>
            <a:xfrm>
              <a:off x="2680914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16D4DBB-E825-4D41-858A-C9005F50E1E3}"/>
                </a:ext>
              </a:extLst>
            </p:cNvPr>
            <p:cNvSpPr/>
            <p:nvPr/>
          </p:nvSpPr>
          <p:spPr>
            <a:xfrm>
              <a:off x="1723815" y="5034125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7B56FF8F-9D4C-40C6-8889-41659A5E5B5E}"/>
                </a:ext>
              </a:extLst>
            </p:cNvPr>
            <p:cNvCxnSpPr/>
            <p:nvPr/>
          </p:nvCxnSpPr>
          <p:spPr>
            <a:xfrm>
              <a:off x="1447137" y="4866198"/>
              <a:ext cx="276678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07BB7F34-252F-4F68-AA4D-FD264C2DDFE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108" y="5427715"/>
              <a:ext cx="246345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5B8C50F-E567-4020-BBCD-5010263A6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08" y="4866199"/>
              <a:ext cx="242806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D6FBF64-A99B-4813-A4C2-0624CFD36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136" y="5427715"/>
              <a:ext cx="276678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48A03A0-9C3E-4B59-9271-F9E2C9D894A3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1089328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73CF07-77F8-4A07-85BF-0774915DC8C1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447137" y="4669403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96A23B1-705E-4D66-931E-3867E7CAEE6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1447137" y="5775959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9C8D63E1-FC98-4A8E-868E-8D29E017E0BE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038723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ABCB1FD1-ECFB-47AA-8481-66786D9FF3C1}"/>
              </a:ext>
            </a:extLst>
          </p:cNvPr>
          <p:cNvGrpSpPr/>
          <p:nvPr/>
        </p:nvGrpSpPr>
        <p:grpSpPr>
          <a:xfrm>
            <a:off x="4366822" y="4252729"/>
            <a:ext cx="3168303" cy="1366883"/>
            <a:chOff x="4297200" y="4580401"/>
            <a:chExt cx="3168303" cy="136688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86FF813-7B13-4742-8076-364DE38136EC}"/>
                </a:ext>
              </a:extLst>
            </p:cNvPr>
            <p:cNvSpPr/>
            <p:nvPr/>
          </p:nvSpPr>
          <p:spPr>
            <a:xfrm>
              <a:off x="5007774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8A3D98-3698-4891-B14B-B0E504E93879}"/>
                </a:ext>
              </a:extLst>
            </p:cNvPr>
            <p:cNvSpPr/>
            <p:nvPr/>
          </p:nvSpPr>
          <p:spPr>
            <a:xfrm>
              <a:off x="6065299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EAD197D-C645-425A-8104-DA151D709BD9}"/>
                </a:ext>
              </a:extLst>
            </p:cNvPr>
            <p:cNvSpPr/>
            <p:nvPr/>
          </p:nvSpPr>
          <p:spPr>
            <a:xfrm>
              <a:off x="4442341" y="458196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D8A24F15-EC55-4CC9-AD4B-CB1ADD2F3D8A}"/>
                </a:ext>
              </a:extLst>
            </p:cNvPr>
            <p:cNvSpPr/>
            <p:nvPr/>
          </p:nvSpPr>
          <p:spPr>
            <a:xfrm>
              <a:off x="5523543" y="458858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643AD09-67F5-4929-A1AF-827063294E05}"/>
                </a:ext>
              </a:extLst>
            </p:cNvPr>
            <p:cNvSpPr/>
            <p:nvPr/>
          </p:nvSpPr>
          <p:spPr>
            <a:xfrm>
              <a:off x="6604745" y="458040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EE423F9-43CD-4E23-AE18-5B790F343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200" y="5249784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139A7ED8-7EEC-4B2A-9D8E-BE88225A3603}"/>
                </a:ext>
              </a:extLst>
            </p:cNvPr>
            <p:cNvCxnSpPr>
              <a:cxnSpLocks/>
            </p:cNvCxnSpPr>
            <p:nvPr/>
          </p:nvCxnSpPr>
          <p:spPr>
            <a:xfrm>
              <a:off x="4800150" y="49837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374E441-EE75-4F9C-8453-D145132425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1351" y="49739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C6B9A13-40CD-4D7B-9DEF-20A1608D0050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54" y="4973990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3D9A842-1C17-43F4-8D28-449B14B5DBC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12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75278FB-9A1F-4633-A41A-FE6A44053F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8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863A783-61D5-426B-BF4E-86E345437FDD}"/>
              </a:ext>
            </a:extLst>
          </p:cNvPr>
          <p:cNvGrpSpPr/>
          <p:nvPr/>
        </p:nvGrpSpPr>
        <p:grpSpPr>
          <a:xfrm>
            <a:off x="8345993" y="3947323"/>
            <a:ext cx="3168303" cy="1730682"/>
            <a:chOff x="8050251" y="4195447"/>
            <a:chExt cx="3168303" cy="1730682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40C3B57-AD3F-4C8F-A0D0-52B49EAC48FF}"/>
                </a:ext>
              </a:extLst>
            </p:cNvPr>
            <p:cNvSpPr/>
            <p:nvPr/>
          </p:nvSpPr>
          <p:spPr>
            <a:xfrm>
              <a:off x="8164039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50B62FF-BFC8-428C-AA7E-DCED11EAADD4}"/>
                </a:ext>
              </a:extLst>
            </p:cNvPr>
            <p:cNvSpPr/>
            <p:nvPr/>
          </p:nvSpPr>
          <p:spPr>
            <a:xfrm>
              <a:off x="9237465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A4E7261-5930-40BA-8CD5-A70CB5E19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0251" y="5918092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2642517-377A-4B00-9CE8-D09482AC97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5681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BA4800D-CF6A-49BD-8006-9608EB0C2958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87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DAB739FD-D7A6-43F7-A8F2-F705467593FF}"/>
                </a:ext>
              </a:extLst>
            </p:cNvPr>
            <p:cNvSpPr/>
            <p:nvPr/>
          </p:nvSpPr>
          <p:spPr>
            <a:xfrm>
              <a:off x="10310891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0093D1CE-97C3-4643-910A-347BCCD7A8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84" y="5660136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B9394475-93FD-40D0-AE0C-F805230495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9788" y="4245997"/>
              <a:ext cx="0" cy="101743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D3C7759A-87F3-4DB3-8010-B5233628C39C}"/>
                </a:ext>
              </a:extLst>
            </p:cNvPr>
            <p:cNvSpPr/>
            <p:nvPr/>
          </p:nvSpPr>
          <p:spPr>
            <a:xfrm>
              <a:off x="8516361" y="455657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1AF44FBA-AF95-4A0E-95FF-8F4FAFBCCB9F}"/>
                </a:ext>
              </a:extLst>
            </p:cNvPr>
            <p:cNvSpPr/>
            <p:nvPr/>
          </p:nvSpPr>
          <p:spPr>
            <a:xfrm>
              <a:off x="9947579" y="419544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77AECF2E-E012-42DF-BE50-B8517B7D4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1979" y="4754765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FFE1A85D-D280-4788-869B-ACD958A87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7030" y="4392242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967A9FDB-7B62-436E-96AB-581D055811FC}"/>
              </a:ext>
            </a:extLst>
          </p:cNvPr>
          <p:cNvSpPr/>
          <p:nvPr/>
        </p:nvSpPr>
        <p:spPr>
          <a:xfrm>
            <a:off x="3824702" y="4810841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472DD739-7EF7-40F7-84F3-999A2560F8E2}"/>
              </a:ext>
            </a:extLst>
          </p:cNvPr>
          <p:cNvSpPr/>
          <p:nvPr/>
        </p:nvSpPr>
        <p:spPr>
          <a:xfrm>
            <a:off x="7848544" y="4804879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0" grpId="0" animBg="1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Интерфейс – это совокупность механических, электрических (аппаратных) и программных средств, с помощью которых компоненты системы объединяются для решения задачи обмена информации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Машинные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(решают задачу соединения процессора с другими устройствами)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Системно-модульные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(унифицируют сопряжение модулей, предназначенных для работы в системе, что и определяет их особенности)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Системно-приборные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(осуществляют объединение в систему модулей, которые могут работать автономно и для которых характерны широкие функциональные возможности)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Шина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2730237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– набор линий связи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Чтобы охарактеризовать шину, нужно описать: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совокупность сигнальных линий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физические, механические и электрические характеристики шины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используемые сигналы арбитража, состояния, управления, и синхронизации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правила взаимодействия подключенных к шине устройств (протокол шины)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C36F4A-6D4B-4729-B8E4-2A5A08D9CFEC}"/>
              </a:ext>
            </a:extLst>
          </p:cNvPr>
          <p:cNvSpPr/>
          <p:nvPr/>
        </p:nvSpPr>
        <p:spPr>
          <a:xfrm>
            <a:off x="4791986" y="4420925"/>
            <a:ext cx="2608028" cy="373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Протокол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750424-B7B3-4E86-8617-64CAD0CA83A8}"/>
              </a:ext>
            </a:extLst>
          </p:cNvPr>
          <p:cNvSpPr/>
          <p:nvPr/>
        </p:nvSpPr>
        <p:spPr>
          <a:xfrm>
            <a:off x="4430201" y="4877088"/>
            <a:ext cx="3331598" cy="373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Сигналы и синхронизация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6D4FE64-73B6-42E0-9B47-1D3A3213B264}"/>
              </a:ext>
            </a:extLst>
          </p:cNvPr>
          <p:cNvGrpSpPr/>
          <p:nvPr/>
        </p:nvGrpSpPr>
        <p:grpSpPr>
          <a:xfrm>
            <a:off x="3535676" y="5831246"/>
            <a:ext cx="5147148" cy="829877"/>
            <a:chOff x="3535676" y="5831246"/>
            <a:chExt cx="5147148" cy="82987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AB7EA0A-89DC-4D48-A2DD-A8FFE7E8EE6B}"/>
                </a:ext>
              </a:extLst>
            </p:cNvPr>
            <p:cNvSpPr/>
            <p:nvPr/>
          </p:nvSpPr>
          <p:spPr>
            <a:xfrm>
              <a:off x="4456701" y="5831246"/>
              <a:ext cx="3305098" cy="3737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Электрические характеристики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C0142F0-506B-482A-86F9-EF0279EBD1CD}"/>
                </a:ext>
              </a:extLst>
            </p:cNvPr>
            <p:cNvSpPr/>
            <p:nvPr/>
          </p:nvSpPr>
          <p:spPr>
            <a:xfrm>
              <a:off x="3535676" y="6287412"/>
              <a:ext cx="5147148" cy="3737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Физические и механические характеристики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B978B68-0963-44C2-9600-ED261BA81913}"/>
              </a:ext>
            </a:extLst>
          </p:cNvPr>
          <p:cNvGrpSpPr/>
          <p:nvPr/>
        </p:nvGrpSpPr>
        <p:grpSpPr>
          <a:xfrm>
            <a:off x="2385391" y="5354167"/>
            <a:ext cx="7447718" cy="373711"/>
            <a:chOff x="2385391" y="5354167"/>
            <a:chExt cx="7447718" cy="37371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EA8187B-6565-4C62-9D8A-B08C32AD492D}"/>
                </a:ext>
              </a:extLst>
            </p:cNvPr>
            <p:cNvSpPr/>
            <p:nvPr/>
          </p:nvSpPr>
          <p:spPr>
            <a:xfrm>
              <a:off x="4720420" y="5354167"/>
              <a:ext cx="2777660" cy="3737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Множество проводов</a:t>
              </a:r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30F9B8E9-F96C-4A85-813C-2A44E4BB13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5391" y="5543496"/>
              <a:ext cx="2335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7FA9CB7-0E70-4394-8D3C-33A6F525DAAF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546258"/>
              <a:ext cx="2335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8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Терминология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Операции на шине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называются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транзакциями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Транзакции чтения (ввода)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Транзакции записи (вывода)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Одна транзакция –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 шины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(может занимать несколько тактовых импульсов)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Когда два устройства обмениваются информацией на шине, одно из них должно инициировать обмен и управлять им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 master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[main]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ведущее устройство) – любое устройство, способное взять на себя владение шиной и управлять пересылкой данных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 slave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[secondary]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ведомое устройство)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не способное владеть шиной и управлять ей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любой момент времени на шине может управлять только одно ведущее устройство. Шиной предусматривается процедура допуска управления только одного из претендентов, это называется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3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Обмен информации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9C2E58-9779-41BA-AE3A-02181F54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7" y="2837098"/>
            <a:ext cx="3244132" cy="10495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6524B6-5878-4ADB-A8DD-1DD8DD5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34" y="2833682"/>
            <a:ext cx="3244132" cy="10529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0350A7-1084-4E8A-8A14-CCF5CD3E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77" y="2126231"/>
            <a:ext cx="3244132" cy="2316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D33D1-6F25-4F13-A839-480CFAC535A4}"/>
              </a:ext>
            </a:extLst>
          </p:cNvPr>
          <p:cNvSpPr txBox="1"/>
          <p:nvPr/>
        </p:nvSpPr>
        <p:spPr>
          <a:xfrm>
            <a:off x="671207" y="4542860"/>
            <a:ext cx="324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по инициативе процессора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32879-2E15-4A49-A780-A8CBD20B35B9}"/>
              </a:ext>
            </a:extLst>
          </p:cNvPr>
          <p:cNvSpPr txBox="1"/>
          <p:nvPr/>
        </p:nvSpPr>
        <p:spPr>
          <a:xfrm>
            <a:off x="4473934" y="4542859"/>
            <a:ext cx="324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по инициативе внешнего устройства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86658-5968-447E-A4E0-CD00D955E6D1}"/>
              </a:ext>
            </a:extLst>
          </p:cNvPr>
          <p:cNvSpPr txBox="1"/>
          <p:nvPr/>
        </p:nvSpPr>
        <p:spPr>
          <a:xfrm>
            <a:off x="8276661" y="4542858"/>
            <a:ext cx="3244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между внешними устройствами по инициативе одного из них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8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83AEB77-7FAF-4C1C-A98A-09BA42F57D7A}"/>
              </a:ext>
            </a:extLst>
          </p:cNvPr>
          <p:cNvGrpSpPr/>
          <p:nvPr/>
        </p:nvGrpSpPr>
        <p:grpSpPr>
          <a:xfrm>
            <a:off x="292597" y="4705678"/>
            <a:ext cx="11237474" cy="2161877"/>
            <a:chOff x="292597" y="4705678"/>
            <a:chExt cx="11237474" cy="2161877"/>
          </a:xfrm>
        </p:grpSpPr>
        <p:sp>
          <p:nvSpPr>
            <p:cNvPr id="20" name="Стрелка: влево-вправо 19">
              <a:extLst>
                <a:ext uri="{FF2B5EF4-FFF2-40B4-BE49-F238E27FC236}">
                  <a16:creationId xmlns:a16="http://schemas.microsoft.com/office/drawing/2014/main" id="{BE331FB6-78EA-4F1B-B96D-8BBC3FF88C82}"/>
                </a:ext>
              </a:extLst>
            </p:cNvPr>
            <p:cNvSpPr/>
            <p:nvPr/>
          </p:nvSpPr>
          <p:spPr>
            <a:xfrm>
              <a:off x="734349" y="4961157"/>
              <a:ext cx="10795722" cy="1650923"/>
            </a:xfrm>
            <a:prstGeom prst="leftRightArrow">
              <a:avLst>
                <a:gd name="adj1" fmla="val 73078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5E56DC-014A-4B2F-8BC7-E0EF2998F2BA}"/>
                </a:ext>
              </a:extLst>
            </p:cNvPr>
            <p:cNvSpPr txBox="1"/>
            <p:nvPr/>
          </p:nvSpPr>
          <p:spPr>
            <a:xfrm rot="16200000">
              <a:off x="-603676" y="5601951"/>
              <a:ext cx="2161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Системная шина</a:t>
              </a:r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434781" cy="2025446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Целевое назначение шины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«процессор-память»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ввода-вывода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Системные шины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C2D31D5-BB10-4140-A62D-15D64EFDE48A}"/>
              </a:ext>
            </a:extLst>
          </p:cNvPr>
          <p:cNvGrpSpPr/>
          <p:nvPr/>
        </p:nvGrpSpPr>
        <p:grpSpPr>
          <a:xfrm>
            <a:off x="5877542" y="1556186"/>
            <a:ext cx="5652530" cy="2186836"/>
            <a:chOff x="5810867" y="1421448"/>
            <a:chExt cx="5652530" cy="2186836"/>
          </a:xfrm>
        </p:grpSpPr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E0DBC00C-D331-43F5-8AB4-F9535F393E9A}"/>
                </a:ext>
              </a:extLst>
            </p:cNvPr>
            <p:cNvSpPr/>
            <p:nvPr/>
          </p:nvSpPr>
          <p:spPr>
            <a:xfrm rot="16200000">
              <a:off x="8952701" y="2909412"/>
              <a:ext cx="897504" cy="279784"/>
            </a:xfrm>
            <a:prstGeom prst="leftRightArrow">
              <a:avLst>
                <a:gd name="adj1" fmla="val 50000"/>
                <a:gd name="adj2" fmla="val 45744"/>
              </a:avLst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92B2E19-C67E-4894-B70B-9CD00F002CB7}"/>
                </a:ext>
              </a:extLst>
            </p:cNvPr>
            <p:cNvSpPr/>
            <p:nvPr/>
          </p:nvSpPr>
          <p:spPr>
            <a:xfrm>
              <a:off x="5810867" y="1582839"/>
              <a:ext cx="924232" cy="20254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ЦП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77E5D6B-CEEE-4D83-B75F-407162F5DDDF}"/>
                </a:ext>
              </a:extLst>
            </p:cNvPr>
            <p:cNvSpPr/>
            <p:nvPr/>
          </p:nvSpPr>
          <p:spPr>
            <a:xfrm>
              <a:off x="10076622" y="1491737"/>
              <a:ext cx="1386775" cy="1566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Основная память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67CBA82-726A-42CD-9550-A5031B97D92B}"/>
                </a:ext>
              </a:extLst>
            </p:cNvPr>
            <p:cNvSpPr/>
            <p:nvPr/>
          </p:nvSpPr>
          <p:spPr>
            <a:xfrm>
              <a:off x="8799443" y="1582839"/>
              <a:ext cx="1386775" cy="101272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 </a:t>
              </a:r>
              <a:r>
                <a:rPr lang="ru-RU" dirty="0"/>
                <a:t>кэш</a:t>
              </a:r>
            </a:p>
          </p:txBody>
        </p:sp>
        <p:sp>
          <p:nvSpPr>
            <p:cNvPr id="11" name="Стрелка: влево-вправо 10">
              <a:extLst>
                <a:ext uri="{FF2B5EF4-FFF2-40B4-BE49-F238E27FC236}">
                  <a16:creationId xmlns:a16="http://schemas.microsoft.com/office/drawing/2014/main" id="{508ED817-7B5E-476A-BC73-02C2D23DF760}"/>
                </a:ext>
              </a:extLst>
            </p:cNvPr>
            <p:cNvSpPr/>
            <p:nvPr/>
          </p:nvSpPr>
          <p:spPr>
            <a:xfrm>
              <a:off x="6735100" y="1949308"/>
              <a:ext cx="2064344" cy="279784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лево-вправо 11">
              <a:extLst>
                <a:ext uri="{FF2B5EF4-FFF2-40B4-BE49-F238E27FC236}">
                  <a16:creationId xmlns:a16="http://schemas.microsoft.com/office/drawing/2014/main" id="{6373938D-0CB7-42A6-B348-3D788D280E29}"/>
                </a:ext>
              </a:extLst>
            </p:cNvPr>
            <p:cNvSpPr/>
            <p:nvPr/>
          </p:nvSpPr>
          <p:spPr>
            <a:xfrm>
              <a:off x="6735099" y="2778796"/>
              <a:ext cx="3341523" cy="279784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трелка: влево-вправо 12">
              <a:extLst>
                <a:ext uri="{FF2B5EF4-FFF2-40B4-BE49-F238E27FC236}">
                  <a16:creationId xmlns:a16="http://schemas.microsoft.com/office/drawing/2014/main" id="{F54A5B55-757C-4E59-AD44-FA7AF2E3B8F4}"/>
                </a:ext>
              </a:extLst>
            </p:cNvPr>
            <p:cNvSpPr/>
            <p:nvPr/>
          </p:nvSpPr>
          <p:spPr>
            <a:xfrm>
              <a:off x="6735099" y="3289903"/>
              <a:ext cx="4728297" cy="279784"/>
            </a:xfrm>
            <a:prstGeom prst="leftRightArrow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трелка: влево-вправо 14">
              <a:extLst>
                <a:ext uri="{FF2B5EF4-FFF2-40B4-BE49-F238E27FC236}">
                  <a16:creationId xmlns:a16="http://schemas.microsoft.com/office/drawing/2014/main" id="{990F2856-0263-4170-AB2F-1E0A6DF1DFDF}"/>
                </a:ext>
              </a:extLst>
            </p:cNvPr>
            <p:cNvSpPr/>
            <p:nvPr/>
          </p:nvSpPr>
          <p:spPr>
            <a:xfrm rot="16200000">
              <a:off x="10550271" y="3138426"/>
              <a:ext cx="439476" cy="279784"/>
            </a:xfrm>
            <a:prstGeom prst="leftRightArrow">
              <a:avLst>
                <a:gd name="adj1" fmla="val 50000"/>
                <a:gd name="adj2" fmla="val 45744"/>
              </a:avLst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3C2D19-AD30-4285-B6DE-6A27DD54156E}"/>
                </a:ext>
              </a:extLst>
            </p:cNvPr>
            <p:cNvSpPr txBox="1"/>
            <p:nvPr/>
          </p:nvSpPr>
          <p:spPr>
            <a:xfrm>
              <a:off x="6735099" y="1421448"/>
              <a:ext cx="21618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Тыльная шина </a:t>
              </a:r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BSB</a:t>
              </a:r>
            </a:p>
            <a:p>
              <a:pPr algn="ctr"/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Backside Bus</a:t>
              </a:r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23EC-7257-42FB-897A-29BA4EBC2E8B}"/>
                </a:ext>
              </a:extLst>
            </p:cNvPr>
            <p:cNvSpPr txBox="1"/>
            <p:nvPr/>
          </p:nvSpPr>
          <p:spPr>
            <a:xfrm>
              <a:off x="6735098" y="2250232"/>
              <a:ext cx="21618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Передняя шина </a:t>
              </a:r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FSB</a:t>
              </a:r>
            </a:p>
            <a:p>
              <a:pPr algn="ctr"/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Frontside Bus</a:t>
              </a:r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C4A8E-5956-4679-82E4-F554A19FCC70}"/>
                </a:ext>
              </a:extLst>
            </p:cNvPr>
            <p:cNvSpPr txBox="1"/>
            <p:nvPr/>
          </p:nvSpPr>
          <p:spPr>
            <a:xfrm>
              <a:off x="7013839" y="3039137"/>
              <a:ext cx="2161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Системная шина</a:t>
              </a:r>
              <a:endParaRPr lang="ru-RU" dirty="0"/>
            </a:p>
          </p:txBody>
        </p:sp>
      </p:grpSp>
      <p:sp>
        <p:nvSpPr>
          <p:cNvPr id="21" name="Стрелка: влево-вправо 20">
            <a:extLst>
              <a:ext uri="{FF2B5EF4-FFF2-40B4-BE49-F238E27FC236}">
                <a16:creationId xmlns:a16="http://schemas.microsoft.com/office/drawing/2014/main" id="{06659E4F-E9A8-4321-A203-55FD7D56386C}"/>
              </a:ext>
            </a:extLst>
          </p:cNvPr>
          <p:cNvSpPr/>
          <p:nvPr/>
        </p:nvSpPr>
        <p:spPr>
          <a:xfrm>
            <a:off x="1324899" y="5256068"/>
            <a:ext cx="9651677" cy="279784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данных</a:t>
            </a: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id="{AFE10CDE-6E38-4B52-AD41-D22EC3B7D849}"/>
              </a:ext>
            </a:extLst>
          </p:cNvPr>
          <p:cNvSpPr/>
          <p:nvPr/>
        </p:nvSpPr>
        <p:spPr>
          <a:xfrm>
            <a:off x="1324899" y="5646726"/>
            <a:ext cx="9651677" cy="279784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адреса</a:t>
            </a:r>
          </a:p>
        </p:txBody>
      </p:sp>
      <p:sp>
        <p:nvSpPr>
          <p:cNvPr id="23" name="Стрелка: влево-вправо 22">
            <a:extLst>
              <a:ext uri="{FF2B5EF4-FFF2-40B4-BE49-F238E27FC236}">
                <a16:creationId xmlns:a16="http://schemas.microsoft.com/office/drawing/2014/main" id="{6DD2BB58-2835-4453-890A-39D9FE973DA9}"/>
              </a:ext>
            </a:extLst>
          </p:cNvPr>
          <p:cNvSpPr/>
          <p:nvPr/>
        </p:nvSpPr>
        <p:spPr>
          <a:xfrm>
            <a:off x="1324899" y="6037384"/>
            <a:ext cx="9651677" cy="27978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управления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59E4BEFA-95C4-426B-9433-B0E43D1B5FE7}"/>
              </a:ext>
            </a:extLst>
          </p:cNvPr>
          <p:cNvGrpSpPr/>
          <p:nvPr/>
        </p:nvGrpSpPr>
        <p:grpSpPr>
          <a:xfrm>
            <a:off x="2021575" y="4221000"/>
            <a:ext cx="1141768" cy="1879512"/>
            <a:chOff x="2021575" y="4221000"/>
            <a:chExt cx="1141768" cy="1879512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19E199C-5FBB-4AD9-8BB1-FE2214544E6D}"/>
                </a:ext>
              </a:extLst>
            </p:cNvPr>
            <p:cNvSpPr/>
            <p:nvPr/>
          </p:nvSpPr>
          <p:spPr>
            <a:xfrm>
              <a:off x="2021575" y="4221000"/>
              <a:ext cx="114176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28" name="Стрелка: влево-вправо 27">
              <a:extLst>
                <a:ext uri="{FF2B5EF4-FFF2-40B4-BE49-F238E27FC236}">
                  <a16:creationId xmlns:a16="http://schemas.microsoft.com/office/drawing/2014/main" id="{9629ED5A-C780-46E5-AF62-92D28F66DE1F}"/>
                </a:ext>
              </a:extLst>
            </p:cNvPr>
            <p:cNvSpPr/>
            <p:nvPr/>
          </p:nvSpPr>
          <p:spPr>
            <a:xfrm rot="16200000">
              <a:off x="1845701" y="4869636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Стрелка: влево-вправо 28">
              <a:extLst>
                <a:ext uri="{FF2B5EF4-FFF2-40B4-BE49-F238E27FC236}">
                  <a16:creationId xmlns:a16="http://schemas.microsoft.com/office/drawing/2014/main" id="{52B30F70-AD61-456C-A72F-F65FD2721BCD}"/>
                </a:ext>
              </a:extLst>
            </p:cNvPr>
            <p:cNvSpPr/>
            <p:nvPr/>
          </p:nvSpPr>
          <p:spPr>
            <a:xfrm rot="16200000">
              <a:off x="2049818" y="5063709"/>
              <a:ext cx="1085284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Стрелка: влево-вправо 29">
              <a:extLst>
                <a:ext uri="{FF2B5EF4-FFF2-40B4-BE49-F238E27FC236}">
                  <a16:creationId xmlns:a16="http://schemas.microsoft.com/office/drawing/2014/main" id="{C25FD8D8-6F96-4201-90ED-FF61A8420350}"/>
                </a:ext>
              </a:extLst>
            </p:cNvPr>
            <p:cNvSpPr/>
            <p:nvPr/>
          </p:nvSpPr>
          <p:spPr>
            <a:xfrm rot="16200000">
              <a:off x="2250366" y="5261352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FFD54CC-9BD5-4420-A24B-9B0DFBB01E34}"/>
              </a:ext>
            </a:extLst>
          </p:cNvPr>
          <p:cNvGrpSpPr/>
          <p:nvPr/>
        </p:nvGrpSpPr>
        <p:grpSpPr>
          <a:xfrm>
            <a:off x="3877906" y="4216651"/>
            <a:ext cx="1141767" cy="1883861"/>
            <a:chOff x="3877906" y="4216651"/>
            <a:chExt cx="1141767" cy="1883861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6197876-DB46-4600-85FC-E849759D0EE2}"/>
                </a:ext>
              </a:extLst>
            </p:cNvPr>
            <p:cNvSpPr/>
            <p:nvPr/>
          </p:nvSpPr>
          <p:spPr>
            <a:xfrm>
              <a:off x="3877906" y="4216651"/>
              <a:ext cx="1141767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31" name="Стрелка: влево-вправо 30">
              <a:extLst>
                <a:ext uri="{FF2B5EF4-FFF2-40B4-BE49-F238E27FC236}">
                  <a16:creationId xmlns:a16="http://schemas.microsoft.com/office/drawing/2014/main" id="{F2B2B1F3-0348-481B-BDB3-B5BBF55C3973}"/>
                </a:ext>
              </a:extLst>
            </p:cNvPr>
            <p:cNvSpPr/>
            <p:nvPr/>
          </p:nvSpPr>
          <p:spPr>
            <a:xfrm rot="16200000">
              <a:off x="3704237" y="4869636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Стрелка: влево-вправо 32">
              <a:extLst>
                <a:ext uri="{FF2B5EF4-FFF2-40B4-BE49-F238E27FC236}">
                  <a16:creationId xmlns:a16="http://schemas.microsoft.com/office/drawing/2014/main" id="{8972BA2E-3BE1-433E-9828-0FF139B96C08}"/>
                </a:ext>
              </a:extLst>
            </p:cNvPr>
            <p:cNvSpPr/>
            <p:nvPr/>
          </p:nvSpPr>
          <p:spPr>
            <a:xfrm rot="16200000">
              <a:off x="4108902" y="5261352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Стрелка: вправо 33">
              <a:extLst>
                <a:ext uri="{FF2B5EF4-FFF2-40B4-BE49-F238E27FC236}">
                  <a16:creationId xmlns:a16="http://schemas.microsoft.com/office/drawing/2014/main" id="{73379E09-1A5E-416B-8F73-02BE8144B675}"/>
                </a:ext>
              </a:extLst>
            </p:cNvPr>
            <p:cNvSpPr/>
            <p:nvPr/>
          </p:nvSpPr>
          <p:spPr>
            <a:xfrm rot="16200000">
              <a:off x="3908355" y="5063707"/>
              <a:ext cx="1085284" cy="19775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dk1"/>
                </a:solidFill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4BCEE2B-96E5-488E-9139-EC27E168BD09}"/>
              </a:ext>
            </a:extLst>
          </p:cNvPr>
          <p:cNvGrpSpPr/>
          <p:nvPr/>
        </p:nvGrpSpPr>
        <p:grpSpPr>
          <a:xfrm>
            <a:off x="7590568" y="4216651"/>
            <a:ext cx="1141768" cy="1883859"/>
            <a:chOff x="7590568" y="4216651"/>
            <a:chExt cx="1141768" cy="1883859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367A1AA5-43C6-4133-8B00-5257E6D61E0C}"/>
                </a:ext>
              </a:extLst>
            </p:cNvPr>
            <p:cNvSpPr/>
            <p:nvPr/>
          </p:nvSpPr>
          <p:spPr>
            <a:xfrm>
              <a:off x="7590568" y="4216651"/>
              <a:ext cx="114176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35" name="Стрелка: влево-вправо 34">
              <a:extLst>
                <a:ext uri="{FF2B5EF4-FFF2-40B4-BE49-F238E27FC236}">
                  <a16:creationId xmlns:a16="http://schemas.microsoft.com/office/drawing/2014/main" id="{BDFB3BAB-3B5C-43BF-8E82-A1647BB2B626}"/>
                </a:ext>
              </a:extLst>
            </p:cNvPr>
            <p:cNvSpPr/>
            <p:nvPr/>
          </p:nvSpPr>
          <p:spPr>
            <a:xfrm rot="16200000">
              <a:off x="7414692" y="4869634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Стрелка: влево-вправо 35">
              <a:extLst>
                <a:ext uri="{FF2B5EF4-FFF2-40B4-BE49-F238E27FC236}">
                  <a16:creationId xmlns:a16="http://schemas.microsoft.com/office/drawing/2014/main" id="{237686ED-18F8-4A6B-897C-725B7E7D3203}"/>
                </a:ext>
              </a:extLst>
            </p:cNvPr>
            <p:cNvSpPr/>
            <p:nvPr/>
          </p:nvSpPr>
          <p:spPr>
            <a:xfrm rot="16200000">
              <a:off x="7618809" y="5063707"/>
              <a:ext cx="1085284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Стрелка: влево-вправо 36">
              <a:extLst>
                <a:ext uri="{FF2B5EF4-FFF2-40B4-BE49-F238E27FC236}">
                  <a16:creationId xmlns:a16="http://schemas.microsoft.com/office/drawing/2014/main" id="{3DDF5F58-9100-4D19-87FE-06097DE1C23C}"/>
                </a:ext>
              </a:extLst>
            </p:cNvPr>
            <p:cNvSpPr/>
            <p:nvPr/>
          </p:nvSpPr>
          <p:spPr>
            <a:xfrm rot="16200000">
              <a:off x="7819357" y="5261350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117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Системная шина (магистраль)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данных 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32, 64, 128 бит (ширина обычно называется «словом»)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адреса 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(адреса ячеек памяти, портов ввода\вывода, регистры процессора и так далее. Может быть выбран диапазон адресов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broadcast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broadcall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36-40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битов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управления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C1D32EAC-294B-45B7-AD72-5390C8C22772}"/>
              </a:ext>
            </a:extLst>
          </p:cNvPr>
          <p:cNvGrpSpPr/>
          <p:nvPr/>
        </p:nvGrpSpPr>
        <p:grpSpPr>
          <a:xfrm>
            <a:off x="3100848" y="4509126"/>
            <a:ext cx="5990301" cy="2178638"/>
            <a:chOff x="3100848" y="4509126"/>
            <a:chExt cx="5990301" cy="2178638"/>
          </a:xfrm>
        </p:grpSpPr>
        <p:sp>
          <p:nvSpPr>
            <p:cNvPr id="15" name="Трапеция 14">
              <a:extLst>
                <a:ext uri="{FF2B5EF4-FFF2-40B4-BE49-F238E27FC236}">
                  <a16:creationId xmlns:a16="http://schemas.microsoft.com/office/drawing/2014/main" id="{E8692DCD-8C4E-4AA9-A85B-0E51ED867ED4}"/>
                </a:ext>
              </a:extLst>
            </p:cNvPr>
            <p:cNvSpPr/>
            <p:nvPr/>
          </p:nvSpPr>
          <p:spPr>
            <a:xfrm>
              <a:off x="3954033" y="5561838"/>
              <a:ext cx="1484741" cy="444717"/>
            </a:xfrm>
            <a:prstGeom prst="trapezoid">
              <a:avLst>
                <a:gd name="adj" fmla="val 5014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MUX</a:t>
              </a:r>
              <a:endParaRPr lang="ru-RU" dirty="0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19BF8D28-6F8B-4006-B1E4-5AA829C29CD2}"/>
                </a:ext>
              </a:extLst>
            </p:cNvPr>
            <p:cNvGrpSpPr/>
            <p:nvPr/>
          </p:nvGrpSpPr>
          <p:grpSpPr>
            <a:xfrm>
              <a:off x="3500438" y="4509126"/>
              <a:ext cx="5191124" cy="269081"/>
              <a:chOff x="3413124" y="5167312"/>
              <a:chExt cx="5191124" cy="269081"/>
            </a:xfrm>
          </p:grpSpPr>
          <p:sp>
            <p:nvSpPr>
              <p:cNvPr id="9" name="Полилиния: фигура 8">
                <a:extLst>
                  <a:ext uri="{FF2B5EF4-FFF2-40B4-BE49-F238E27FC236}">
                    <a16:creationId xmlns:a16="http://schemas.microsoft.com/office/drawing/2014/main" id="{6F7C1913-EBE4-4BBE-AB91-FCBAE15061E4}"/>
                  </a:ext>
                </a:extLst>
              </p:cNvPr>
              <p:cNvSpPr/>
              <p:nvPr/>
            </p:nvSpPr>
            <p:spPr>
              <a:xfrm>
                <a:off x="3413124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Адрес</a:t>
                </a:r>
              </a:p>
            </p:txBody>
          </p:sp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446EEB14-2916-4E17-895D-DC5BDD1E8019}"/>
                  </a:ext>
                </a:extLst>
              </p:cNvPr>
              <p:cNvSpPr/>
              <p:nvPr/>
            </p:nvSpPr>
            <p:spPr>
              <a:xfrm>
                <a:off x="4710905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Данные</a:t>
                </a:r>
              </a:p>
            </p:txBody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C609BB0B-FD10-446D-A668-81977E670680}"/>
                  </a:ext>
                </a:extLst>
              </p:cNvPr>
              <p:cNvSpPr/>
              <p:nvPr/>
            </p:nvSpPr>
            <p:spPr>
              <a:xfrm>
                <a:off x="6008686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Адрес</a:t>
                </a:r>
              </a:p>
            </p:txBody>
          </p:sp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C4A6948D-BA45-4597-998D-95AC42246F79}"/>
                  </a:ext>
                </a:extLst>
              </p:cNvPr>
              <p:cNvSpPr/>
              <p:nvPr/>
            </p:nvSpPr>
            <p:spPr>
              <a:xfrm>
                <a:off x="7306467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Данные</a:t>
                </a:r>
              </a:p>
            </p:txBody>
          </p:sp>
        </p:grpSp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DD1FE74D-160E-482A-B320-64B68BCBBA86}"/>
                </a:ext>
              </a:extLst>
            </p:cNvPr>
            <p:cNvSpPr/>
            <p:nvPr/>
          </p:nvSpPr>
          <p:spPr>
            <a:xfrm>
              <a:off x="3100848" y="4904785"/>
              <a:ext cx="5990301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Мультиплексируемая шина адреса</a:t>
              </a:r>
              <a:r>
                <a:rPr lang="en-US" dirty="0"/>
                <a:t>/</a:t>
              </a:r>
              <a:r>
                <a:rPr lang="ru-RU" dirty="0"/>
                <a:t>данных</a:t>
              </a:r>
            </a:p>
          </p:txBody>
        </p:sp>
        <p:sp>
          <p:nvSpPr>
            <p:cNvPr id="16" name="Трапеция 15">
              <a:extLst>
                <a:ext uri="{FF2B5EF4-FFF2-40B4-BE49-F238E27FC236}">
                  <a16:creationId xmlns:a16="http://schemas.microsoft.com/office/drawing/2014/main" id="{FA138C1C-4303-4C6E-8C9E-D85E265E3F57}"/>
                </a:ext>
              </a:extLst>
            </p:cNvPr>
            <p:cNvSpPr/>
            <p:nvPr/>
          </p:nvSpPr>
          <p:spPr>
            <a:xfrm>
              <a:off x="6651409" y="5561600"/>
              <a:ext cx="1484741" cy="444717"/>
            </a:xfrm>
            <a:prstGeom prst="trapezoid">
              <a:avLst>
                <a:gd name="adj" fmla="val 5014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DEMUX</a:t>
              </a:r>
              <a:endParaRPr lang="ru-RU" dirty="0"/>
            </a:p>
          </p:txBody>
        </p: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B0FD290-C81F-4199-BA31-11A5931E4321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96404" y="5302659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8ED8C7-F2A3-4D67-A519-D7CB705E5636}"/>
                </a:ext>
              </a:extLst>
            </p:cNvPr>
            <p:cNvCxnSpPr>
              <a:cxnSpLocks/>
            </p:cNvCxnSpPr>
            <p:nvPr/>
          </p:nvCxnSpPr>
          <p:spPr>
            <a:xfrm>
              <a:off x="7393781" y="5308022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737D855-6B6D-43EF-9C13-EE8B0B6C2F61}"/>
                </a:ext>
              </a:extLst>
            </p:cNvPr>
            <p:cNvCxnSpPr>
              <a:cxnSpLocks/>
            </p:cNvCxnSpPr>
            <p:nvPr/>
          </p:nvCxnSpPr>
          <p:spPr>
            <a:xfrm>
              <a:off x="427593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5685A08-F2F3-4A79-B9E0-177CACD6A54F}"/>
                </a:ext>
              </a:extLst>
            </p:cNvPr>
            <p:cNvCxnSpPr>
              <a:cxnSpLocks/>
            </p:cNvCxnSpPr>
            <p:nvPr/>
          </p:nvCxnSpPr>
          <p:spPr>
            <a:xfrm>
              <a:off x="509508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399EDAF-5304-4D8B-B9A0-A43C2AE9D695}"/>
                </a:ext>
              </a:extLst>
            </p:cNvPr>
            <p:cNvCxnSpPr>
              <a:cxnSpLocks/>
            </p:cNvCxnSpPr>
            <p:nvPr/>
          </p:nvCxnSpPr>
          <p:spPr>
            <a:xfrm>
              <a:off x="698738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31C37F4-39AC-4809-B94F-CB235C5BE4CF}"/>
                </a:ext>
              </a:extLst>
            </p:cNvPr>
            <p:cNvCxnSpPr>
              <a:cxnSpLocks/>
            </p:cNvCxnSpPr>
            <p:nvPr/>
          </p:nvCxnSpPr>
          <p:spPr>
            <a:xfrm>
              <a:off x="780653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36321261-6E91-460A-A9CE-6EDE8E8DB3A4}"/>
                </a:ext>
              </a:extLst>
            </p:cNvPr>
            <p:cNvSpPr/>
            <p:nvPr/>
          </p:nvSpPr>
          <p:spPr>
            <a:xfrm>
              <a:off x="3920695" y="6225802"/>
              <a:ext cx="155141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            D</a:t>
              </a:r>
              <a:endParaRPr lang="ru-RU" dirty="0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84F030A-39E1-4661-B3E2-924AB75B2473}"/>
                </a:ext>
              </a:extLst>
            </p:cNvPr>
            <p:cNvSpPr/>
            <p:nvPr/>
          </p:nvSpPr>
          <p:spPr>
            <a:xfrm>
              <a:off x="6618072" y="6230564"/>
              <a:ext cx="155141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            D</a:t>
              </a:r>
              <a:endParaRPr lang="ru-RU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CDBAE73-0DC1-4EDD-9018-6A85068FB617}"/>
              </a:ext>
            </a:extLst>
          </p:cNvPr>
          <p:cNvGrpSpPr/>
          <p:nvPr/>
        </p:nvGrpSpPr>
        <p:grpSpPr>
          <a:xfrm>
            <a:off x="4286865" y="5302660"/>
            <a:ext cx="3122093" cy="936384"/>
            <a:chOff x="4286865" y="5302660"/>
            <a:chExt cx="3122093" cy="936384"/>
          </a:xfrm>
        </p:grpSpPr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419DF97A-B365-4726-A0CF-A0E43F054DD0}"/>
                </a:ext>
              </a:extLst>
            </p:cNvPr>
            <p:cNvSpPr/>
            <p:nvPr/>
          </p:nvSpPr>
          <p:spPr>
            <a:xfrm>
              <a:off x="4286865" y="5319252"/>
              <a:ext cx="422787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E56DBF38-45A9-43C6-9663-9597D0C602AE}"/>
                </a:ext>
              </a:extLst>
            </p:cNvPr>
            <p:cNvSpPr/>
            <p:nvPr/>
          </p:nvSpPr>
          <p:spPr>
            <a:xfrm>
              <a:off x="6986170" y="5302660"/>
              <a:ext cx="422788" cy="936384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D09B735A-DA3A-450D-B917-8CD61E8ECACE}"/>
              </a:ext>
            </a:extLst>
          </p:cNvPr>
          <p:cNvGrpSpPr/>
          <p:nvPr/>
        </p:nvGrpSpPr>
        <p:grpSpPr>
          <a:xfrm>
            <a:off x="4694241" y="5319252"/>
            <a:ext cx="3127701" cy="911312"/>
            <a:chOff x="4694241" y="5319252"/>
            <a:chExt cx="3127701" cy="911312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C080A2A-D0EA-44FD-B4B4-DEC3C2F5DCA4}"/>
                </a:ext>
              </a:extLst>
            </p:cNvPr>
            <p:cNvSpPr/>
            <p:nvPr/>
          </p:nvSpPr>
          <p:spPr>
            <a:xfrm flipH="1">
              <a:off x="4694241" y="5319252"/>
              <a:ext cx="412984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2001F976-7854-4537-9EE5-8E29001FFE76}"/>
                </a:ext>
              </a:extLst>
            </p:cNvPr>
            <p:cNvSpPr/>
            <p:nvPr/>
          </p:nvSpPr>
          <p:spPr>
            <a:xfrm flipH="1">
              <a:off x="7408958" y="5325997"/>
              <a:ext cx="412984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7194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16692</TotalTime>
  <Words>772</Words>
  <Application>Microsoft Office PowerPoint</Application>
  <PresentationFormat>Широкоэкранный</PresentationFormat>
  <Paragraphs>188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Menlo</vt:lpstr>
      <vt:lpstr>HelveticaNeue LT CYR 57 Cond</vt:lpstr>
      <vt:lpstr>Calibri</vt:lpstr>
      <vt:lpstr>Calibri Light</vt:lpstr>
      <vt:lpstr>Cormorant</vt:lpstr>
      <vt:lpstr>Arial</vt:lpstr>
      <vt:lpstr>Тема Office</vt:lpstr>
      <vt:lpstr>Архитектуры процессорных систем</vt:lpstr>
      <vt:lpstr>План лекции</vt:lpstr>
      <vt:lpstr>Эволюция систем соединений</vt:lpstr>
      <vt:lpstr>Интерфейс</vt:lpstr>
      <vt:lpstr>Шина</vt:lpstr>
      <vt:lpstr>Терминология</vt:lpstr>
      <vt:lpstr>Обмен информации</vt:lpstr>
      <vt:lpstr>Типы шин</vt:lpstr>
      <vt:lpstr>Системная шина (магистраль)</vt:lpstr>
      <vt:lpstr>Шина управления (Control Bus)</vt:lpstr>
      <vt:lpstr>Иерархия шин</vt:lpstr>
      <vt:lpstr>Арбитраж шин</vt:lpstr>
      <vt:lpstr>Схемы арбитража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последовательный арбитраж</vt:lpstr>
      <vt:lpstr>Децентрализованный арбитраж</vt:lpstr>
      <vt:lpstr>Протоколы шин</vt:lpstr>
      <vt:lpstr>Повышение эффективности шин</vt:lpstr>
      <vt:lpstr>Увеличение полосы пропускания</vt:lpstr>
      <vt:lpstr>Стандартизация шин</vt:lpstr>
      <vt:lpstr>Последовательный синхронный обмен</vt:lpstr>
      <vt:lpstr>Последовательный асинхронный обмен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Михаил Попов</cp:lastModifiedBy>
  <cp:revision>7</cp:revision>
  <dcterms:created xsi:type="dcterms:W3CDTF">2019-10-29T03:27:57Z</dcterms:created>
  <dcterms:modified xsi:type="dcterms:W3CDTF">2021-12-09T15:09:25Z</dcterms:modified>
</cp:coreProperties>
</file>